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Source Code Pro Light"/>
      <p:regular r:id="rId21"/>
      <p:bold r:id="rId22"/>
      <p:italic r:id="rId23"/>
      <p:boldItalic r:id="rId24"/>
    </p:embeddedFont>
    <p:embeddedFont>
      <p:font typeface="Teko"/>
      <p:regular r:id="rId25"/>
      <p:bold r:id="rId26"/>
    </p:embeddedFont>
    <p:embeddedFont>
      <p:font typeface="Source Code Pro"/>
      <p:regular r:id="rId27"/>
      <p:bold r:id="rId28"/>
      <p:italic r:id="rId29"/>
      <p:boldItalic r:id="rId30"/>
    </p:embeddedFont>
    <p:embeddedFont>
      <p:font typeface="EB Garamond"/>
      <p:regular r:id="rId31"/>
      <p:bold r:id="rId32"/>
      <p:italic r:id="rId33"/>
      <p:boldItalic r:id="rId34"/>
    </p:embeddedFont>
    <p:embeddedFont>
      <p:font typeface="Source Code Pro SemiBold"/>
      <p:regular r:id="rId35"/>
      <p:bold r:id="rId36"/>
      <p:italic r:id="rId37"/>
      <p:boldItalic r:id="rId38"/>
    </p:embeddedFont>
    <p:embeddedFont>
      <p:font typeface="Teko Medium"/>
      <p:regular r:id="rId39"/>
      <p:bold r:id="rId40"/>
    </p:embeddedFont>
    <p:embeddedFont>
      <p:font typeface="EB Garamond Regular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Teko Light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F01786-A77A-4938-A36A-E72DE6D6A5C0}">
  <a:tblStyle styleId="{33F01786-A77A-4938-A36A-E72DE6D6A5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koMedium-bold.fntdata"/><Relationship Id="rId42" Type="http://schemas.openxmlformats.org/officeDocument/2006/relationships/font" Target="fonts/EBGaramondRegular-bold.fntdata"/><Relationship Id="rId41" Type="http://schemas.openxmlformats.org/officeDocument/2006/relationships/font" Target="fonts/EBGaramondRegular-regular.fntdata"/><Relationship Id="rId44" Type="http://schemas.openxmlformats.org/officeDocument/2006/relationships/font" Target="fonts/EBGaramondRegular-boldItalic.fntdata"/><Relationship Id="rId43" Type="http://schemas.openxmlformats.org/officeDocument/2006/relationships/font" Target="fonts/EBGaramondRegular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Teko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BGaramond-regular.fntdata"/><Relationship Id="rId30" Type="http://schemas.openxmlformats.org/officeDocument/2006/relationships/font" Target="fonts/SourceCodePro-boldItalic.fntdata"/><Relationship Id="rId33" Type="http://schemas.openxmlformats.org/officeDocument/2006/relationships/font" Target="fonts/EBGaramond-italic.fntdata"/><Relationship Id="rId32" Type="http://schemas.openxmlformats.org/officeDocument/2006/relationships/font" Target="fonts/EBGaramond-bold.fntdata"/><Relationship Id="rId35" Type="http://schemas.openxmlformats.org/officeDocument/2006/relationships/font" Target="fonts/SourceCodeProSemiBold-regular.fntdata"/><Relationship Id="rId34" Type="http://schemas.openxmlformats.org/officeDocument/2006/relationships/font" Target="fonts/EBGaramond-boldItalic.fntdata"/><Relationship Id="rId37" Type="http://schemas.openxmlformats.org/officeDocument/2006/relationships/font" Target="fonts/SourceCodeProSemiBold-italic.fntdata"/><Relationship Id="rId36" Type="http://schemas.openxmlformats.org/officeDocument/2006/relationships/font" Target="fonts/SourceCodeProSemiBold-bold.fntdata"/><Relationship Id="rId39" Type="http://schemas.openxmlformats.org/officeDocument/2006/relationships/font" Target="fonts/TekoMedium-regular.fntdata"/><Relationship Id="rId38" Type="http://schemas.openxmlformats.org/officeDocument/2006/relationships/font" Target="fonts/SourceCodeProSemiBold-boldItalic.fntdata"/><Relationship Id="rId20" Type="http://schemas.openxmlformats.org/officeDocument/2006/relationships/slide" Target="slides/slide14.xml"/><Relationship Id="rId22" Type="http://schemas.openxmlformats.org/officeDocument/2006/relationships/font" Target="fonts/SourceCodeProLight-bold.fntdata"/><Relationship Id="rId21" Type="http://schemas.openxmlformats.org/officeDocument/2006/relationships/font" Target="fonts/SourceCodeProLight-regular.fntdata"/><Relationship Id="rId24" Type="http://schemas.openxmlformats.org/officeDocument/2006/relationships/font" Target="fonts/SourceCodeProLight-boldItalic.fntdata"/><Relationship Id="rId23" Type="http://schemas.openxmlformats.org/officeDocument/2006/relationships/font" Target="fonts/SourceCodeProLight-italic.fntdata"/><Relationship Id="rId26" Type="http://schemas.openxmlformats.org/officeDocument/2006/relationships/font" Target="fonts/Teko-bold.fntdata"/><Relationship Id="rId25" Type="http://schemas.openxmlformats.org/officeDocument/2006/relationships/font" Target="fonts/Teko-regular.fntdata"/><Relationship Id="rId28" Type="http://schemas.openxmlformats.org/officeDocument/2006/relationships/font" Target="fonts/SourceCodePro-bold.fntdata"/><Relationship Id="rId27" Type="http://schemas.openxmlformats.org/officeDocument/2006/relationships/font" Target="fonts/SourceCodePro-regular.fntdata"/><Relationship Id="rId29" Type="http://schemas.openxmlformats.org/officeDocument/2006/relationships/font" Target="fonts/SourceCodePro-italic.fntdata"/><Relationship Id="rId50" Type="http://schemas.openxmlformats.org/officeDocument/2006/relationships/font" Target="fonts/Tek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b3462e7f8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b3462e7f8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b3462e7f8e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b3462e7f8e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b3462e7f8e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b3462e7f8e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b3462e7f8e_4_8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6" name="Google Shape;1556;gb3462e7f8e_4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b3462e7f8e_7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2" name="Google Shape;1942;gb3462e7f8e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cc3b636c9_3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cc3b636c9_3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b3462e7f8e_4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b3462e7f8e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b3462e7f8e_4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b3462e7f8e_4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b3462e7f8e_7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3" name="Google Shape;1403;gb3462e7f8e_7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4dfce81f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4dfce81f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b3462e7f8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b3462e7f8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b3462e7f8e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b3462e7f8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21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21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21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 1">
  <p:cSld name="CUSTOM_1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 1">
  <p:cSld name="CUSTOM_19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25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5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25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9" Type="http://schemas.openxmlformats.org/officeDocument/2006/relationships/image" Target="../media/image30.jpg"/><Relationship Id="rId5" Type="http://schemas.openxmlformats.org/officeDocument/2006/relationships/image" Target="../media/image24.png"/><Relationship Id="rId6" Type="http://schemas.openxmlformats.org/officeDocument/2006/relationships/image" Target="../media/image22.jpg"/><Relationship Id="rId7" Type="http://schemas.openxmlformats.org/officeDocument/2006/relationships/image" Target="../media/image43.jpg"/><Relationship Id="rId8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_TpZVuAy4BH2mAYQQBqnY-KKDbY4ZsyA/view" TargetMode="External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47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Relationship Id="rId11" Type="http://schemas.openxmlformats.org/officeDocument/2006/relationships/image" Target="../media/image32.png"/><Relationship Id="rId10" Type="http://schemas.openxmlformats.org/officeDocument/2006/relationships/image" Target="../media/image36.png"/><Relationship Id="rId12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6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29" name="Google Shape;129;p26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26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------- GROUP 9 -------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23" name="Google Shape;523;p26"/>
          <p:cNvSpPr txBox="1"/>
          <p:nvPr>
            <p:ph type="ctrTitle"/>
          </p:nvPr>
        </p:nvSpPr>
        <p:spPr>
          <a:xfrm>
            <a:off x="261425" y="343025"/>
            <a:ext cx="5587800" cy="22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91FFFF"/>
                </a:solidFill>
              </a:rPr>
              <a:t>IT3160E Introduction to AI</a:t>
            </a:r>
            <a:endParaRPr sz="2300">
              <a:solidFill>
                <a:srgbClr val="91FFFF"/>
              </a:solidFill>
            </a:endParaRPr>
          </a:p>
          <a:p>
            <a:pPr indent="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5700"/>
              <a:t>G</a:t>
            </a:r>
            <a:r>
              <a:rPr lang="es" sz="5700"/>
              <a:t>oal-based Agent </a:t>
            </a:r>
            <a:endParaRPr sz="5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Google Shape;1508;p35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8100" y="-450424"/>
            <a:ext cx="1097025" cy="93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35"/>
          <p:cNvSpPr txBox="1"/>
          <p:nvPr>
            <p:ph idx="4294967295" type="ctrTitle"/>
          </p:nvPr>
        </p:nvSpPr>
        <p:spPr>
          <a:xfrm>
            <a:off x="59894" y="483157"/>
            <a:ext cx="9921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FFFF"/>
                </a:solidFill>
              </a:rPr>
              <a:t>Algorithm Description</a:t>
            </a:r>
            <a:endParaRPr sz="180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graphicFrame>
        <p:nvGraphicFramePr>
          <p:cNvPr id="1510" name="Google Shape;1510;p35"/>
          <p:cNvGraphicFramePr/>
          <p:nvPr/>
        </p:nvGraphicFramePr>
        <p:xfrm>
          <a:off x="885625" y="19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869825"/>
              </a:tblGrid>
              <a:tr h="75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1" name="Google Shape;1511;p35"/>
          <p:cNvSpPr/>
          <p:nvPr/>
        </p:nvSpPr>
        <p:spPr>
          <a:xfrm>
            <a:off x="619400" y="1684325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2" name="Google Shape;1512;p35"/>
          <p:cNvSpPr/>
          <p:nvPr/>
        </p:nvSpPr>
        <p:spPr>
          <a:xfrm>
            <a:off x="1504738" y="3186275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3" name="Google Shape;1513;p35"/>
          <p:cNvSpPr txBox="1"/>
          <p:nvPr>
            <p:ph type="ctrTitle"/>
          </p:nvPr>
        </p:nvSpPr>
        <p:spPr>
          <a:xfrm>
            <a:off x="5965050" y="108725"/>
            <a:ext cx="22089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Problem Analysis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14" name="Google Shape;1514;p35"/>
          <p:cNvSpPr txBox="1"/>
          <p:nvPr>
            <p:ph idx="1" type="subTitle"/>
          </p:nvPr>
        </p:nvSpPr>
        <p:spPr>
          <a:xfrm>
            <a:off x="5071425" y="713100"/>
            <a:ext cx="40725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1. Board =&gt; Graph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2. Table path: Shortest path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   Table matrix: Path cost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3. Updated by Floyd-Warshall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4. At each step, determine the next tile: the nearest one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5. Follow the route in path.</a:t>
            </a:r>
            <a:endParaRPr sz="1700">
              <a:solidFill>
                <a:srgbClr val="F3F3F3"/>
              </a:solidFill>
            </a:endParaRPr>
          </a:p>
        </p:txBody>
      </p:sp>
      <p:graphicFrame>
        <p:nvGraphicFramePr>
          <p:cNvPr id="1515" name="Google Shape;1515;p35"/>
          <p:cNvGraphicFramePr/>
          <p:nvPr/>
        </p:nvGraphicFramePr>
        <p:xfrm>
          <a:off x="2912725" y="16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  <a:gridCol w="336675"/>
                <a:gridCol w="336675"/>
                <a:gridCol w="336675"/>
                <a:gridCol w="336675"/>
                <a:gridCol w="336675"/>
              </a:tblGrid>
              <a:tr h="35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6" name="Google Shape;1516;p35"/>
          <p:cNvGraphicFramePr/>
          <p:nvPr/>
        </p:nvGraphicFramePr>
        <p:xfrm>
          <a:off x="2912725" y="125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  <a:gridCol w="336675"/>
                <a:gridCol w="336675"/>
                <a:gridCol w="336675"/>
                <a:gridCol w="336675"/>
                <a:gridCol w="336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17" name="Google Shape;1517;p35"/>
          <p:cNvGraphicFramePr/>
          <p:nvPr/>
        </p:nvGraphicFramePr>
        <p:xfrm>
          <a:off x="2544013" y="1657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8" name="Google Shape;1518;p35"/>
          <p:cNvSpPr txBox="1"/>
          <p:nvPr/>
        </p:nvSpPr>
        <p:spPr>
          <a:xfrm>
            <a:off x="3399850" y="3723225"/>
            <a:ext cx="1045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path</a:t>
            </a:r>
            <a:endParaRPr/>
          </a:p>
        </p:txBody>
      </p:sp>
      <p:sp>
        <p:nvSpPr>
          <p:cNvPr id="1519" name="Google Shape;1519;p35"/>
          <p:cNvSpPr/>
          <p:nvPr/>
        </p:nvSpPr>
        <p:spPr>
          <a:xfrm>
            <a:off x="619400" y="2435300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0" name="Google Shape;1520;p35"/>
          <p:cNvSpPr/>
          <p:nvPr/>
        </p:nvSpPr>
        <p:spPr>
          <a:xfrm>
            <a:off x="619400" y="3186263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1" name="Google Shape;1521;p35"/>
          <p:cNvSpPr/>
          <p:nvPr/>
        </p:nvSpPr>
        <p:spPr>
          <a:xfrm>
            <a:off x="1504738" y="1684313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2" name="Google Shape;1522;p35"/>
          <p:cNvSpPr/>
          <p:nvPr/>
        </p:nvSpPr>
        <p:spPr>
          <a:xfrm>
            <a:off x="1504738" y="2457338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3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8100" y="-450424"/>
            <a:ext cx="1097025" cy="93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36"/>
          <p:cNvSpPr txBox="1"/>
          <p:nvPr>
            <p:ph idx="4294967295" type="ctrTitle"/>
          </p:nvPr>
        </p:nvSpPr>
        <p:spPr>
          <a:xfrm>
            <a:off x="59894" y="483157"/>
            <a:ext cx="9921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FFFF"/>
                </a:solidFill>
              </a:rPr>
              <a:t>Algorithm Description</a:t>
            </a:r>
            <a:endParaRPr sz="180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graphicFrame>
        <p:nvGraphicFramePr>
          <p:cNvPr id="1529" name="Google Shape;1529;p36"/>
          <p:cNvGraphicFramePr/>
          <p:nvPr/>
        </p:nvGraphicFramePr>
        <p:xfrm>
          <a:off x="885625" y="19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869825"/>
              </a:tblGrid>
              <a:tr h="75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0" name="Google Shape;1530;p36"/>
          <p:cNvSpPr/>
          <p:nvPr/>
        </p:nvSpPr>
        <p:spPr>
          <a:xfrm>
            <a:off x="619400" y="1684325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31" name="Google Shape;1531;p36"/>
          <p:cNvSpPr/>
          <p:nvPr/>
        </p:nvSpPr>
        <p:spPr>
          <a:xfrm>
            <a:off x="1504738" y="3186275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32" name="Google Shape;1532;p36"/>
          <p:cNvSpPr txBox="1"/>
          <p:nvPr>
            <p:ph type="ctrTitle"/>
          </p:nvPr>
        </p:nvSpPr>
        <p:spPr>
          <a:xfrm>
            <a:off x="5965050" y="108725"/>
            <a:ext cx="22089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Problem Analysis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33" name="Google Shape;1533;p36"/>
          <p:cNvSpPr txBox="1"/>
          <p:nvPr>
            <p:ph idx="1" type="subTitle"/>
          </p:nvPr>
        </p:nvSpPr>
        <p:spPr>
          <a:xfrm>
            <a:off x="5071425" y="713100"/>
            <a:ext cx="40725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1. Board =&gt; Graph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2. Table path: Shortest path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   Table matrix: Path cost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3. Updated by Floyd-Warshall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4. At each step, determine the next tile: the nearest one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5. Follow the route in path.</a:t>
            </a:r>
            <a:endParaRPr sz="1700">
              <a:solidFill>
                <a:srgbClr val="F3F3F3"/>
              </a:solidFill>
            </a:endParaRPr>
          </a:p>
        </p:txBody>
      </p:sp>
      <p:graphicFrame>
        <p:nvGraphicFramePr>
          <p:cNvPr id="1534" name="Google Shape;1534;p36"/>
          <p:cNvGraphicFramePr/>
          <p:nvPr/>
        </p:nvGraphicFramePr>
        <p:xfrm>
          <a:off x="2912725" y="16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  <a:gridCol w="336675"/>
                <a:gridCol w="336675"/>
                <a:gridCol w="336675"/>
                <a:gridCol w="336675"/>
                <a:gridCol w="336675"/>
              </a:tblGrid>
              <a:tr h="35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5" name="Google Shape;1535;p36"/>
          <p:cNvGraphicFramePr/>
          <p:nvPr/>
        </p:nvGraphicFramePr>
        <p:xfrm>
          <a:off x="2912725" y="125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  <a:gridCol w="336675"/>
                <a:gridCol w="336675"/>
                <a:gridCol w="336675"/>
                <a:gridCol w="336675"/>
                <a:gridCol w="336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36" name="Google Shape;1536;p36"/>
          <p:cNvGraphicFramePr/>
          <p:nvPr/>
        </p:nvGraphicFramePr>
        <p:xfrm>
          <a:off x="2544013" y="1657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7" name="Google Shape;1537;p36"/>
          <p:cNvSpPr txBox="1"/>
          <p:nvPr/>
        </p:nvSpPr>
        <p:spPr>
          <a:xfrm>
            <a:off x="3399850" y="3723225"/>
            <a:ext cx="1045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path</a:t>
            </a:r>
            <a:endParaRPr/>
          </a:p>
        </p:txBody>
      </p:sp>
      <p:sp>
        <p:nvSpPr>
          <p:cNvPr id="1538" name="Google Shape;1538;p36"/>
          <p:cNvSpPr/>
          <p:nvPr/>
        </p:nvSpPr>
        <p:spPr>
          <a:xfrm>
            <a:off x="619400" y="2435300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39" name="Google Shape;1539;p36"/>
          <p:cNvSpPr/>
          <p:nvPr/>
        </p:nvSpPr>
        <p:spPr>
          <a:xfrm>
            <a:off x="619400" y="3186263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0" name="Google Shape;1540;p36"/>
          <p:cNvSpPr/>
          <p:nvPr/>
        </p:nvSpPr>
        <p:spPr>
          <a:xfrm>
            <a:off x="1504738" y="1684313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1" name="Google Shape;1541;p36"/>
          <p:cNvSpPr/>
          <p:nvPr/>
        </p:nvSpPr>
        <p:spPr>
          <a:xfrm>
            <a:off x="1504738" y="2457338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2" name="Google Shape;1542;p36"/>
          <p:cNvSpPr txBox="1"/>
          <p:nvPr/>
        </p:nvSpPr>
        <p:spPr>
          <a:xfrm>
            <a:off x="203955" y="4167315"/>
            <a:ext cx="89187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Floyd-Warshall: For each vertex k, minimize the path from u to v by:</a:t>
            </a:r>
            <a:endParaRPr>
              <a:solidFill>
                <a:srgbClr val="FFFFFF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matrix[u, v] = min(matrix[u, v], matrix[u, k] + matrix[k, v])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Pros</a:t>
            </a:r>
            <a:r>
              <a:rPr lang="es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: reusability, avoid obstacles       |     Cons: auxiliary space memory O(N</a:t>
            </a:r>
            <a:r>
              <a:rPr baseline="30000" lang="es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2</a:t>
            </a:r>
            <a:r>
              <a:rPr lang="es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)</a:t>
            </a:r>
            <a:endParaRPr>
              <a:solidFill>
                <a:srgbClr val="FFFFFF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7"/>
          <p:cNvGrpSpPr/>
          <p:nvPr/>
        </p:nvGrpSpPr>
        <p:grpSpPr>
          <a:xfrm rot="10800000">
            <a:off x="-264713" y="769169"/>
            <a:ext cx="8176396" cy="3914079"/>
            <a:chOff x="2735900" y="3141850"/>
            <a:chExt cx="4615000" cy="1024950"/>
          </a:xfrm>
        </p:grpSpPr>
        <p:sp>
          <p:nvSpPr>
            <p:cNvPr id="1548" name="Google Shape;1548;p37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7"/>
          <p:cNvSpPr txBox="1"/>
          <p:nvPr>
            <p:ph idx="1" type="subTitle"/>
          </p:nvPr>
        </p:nvSpPr>
        <p:spPr>
          <a:xfrm>
            <a:off x="0" y="962025"/>
            <a:ext cx="7677600" cy="3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board, starting_tile &lt;- Create_Data(m, n)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matrix, path &lt;- Floyd_Warshall(board)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&lt;- &lt;container for vacuum's journey, initially empty&gt;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 &lt;the board is not clean&gt;: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destination &lt;- Find_Tile(starting_tile)   # the nearest and less untidy (not clean yet)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route &lt;- Shortest_Path(path, starting_tile, destination)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IF &lt;destination has dust only&gt;: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X.APPEND(starting_tile, destination, route, "SuckDust")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starting_point &lt;- destination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ELSE: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X.APPEND(starting_tile, destination, route, "Pickup")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route &lt;- Shortest_Path(path, destination, box)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X.APPEND(destination, box, "PutDown")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starting_point &lt;- box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&lt;PRINT X&gt;</a:t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51" name="Google Shape;155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52" name="Google Shape;1552;p37"/>
          <p:cNvSpPr txBox="1"/>
          <p:nvPr>
            <p:ph type="title"/>
          </p:nvPr>
        </p:nvSpPr>
        <p:spPr>
          <a:xfrm>
            <a:off x="290609" y="49500"/>
            <a:ext cx="2797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3F3F3"/>
                </a:solidFill>
              </a:rPr>
              <a:t>Implementing Algorithm</a:t>
            </a:r>
            <a:endParaRPr sz="2600">
              <a:solidFill>
                <a:srgbClr val="F3F3F3"/>
              </a:solidFill>
            </a:endParaRPr>
          </a:p>
        </p:txBody>
      </p:sp>
      <p:pic>
        <p:nvPicPr>
          <p:cNvPr id="1553" name="Google Shape;15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7359225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38"/>
          <p:cNvSpPr txBox="1"/>
          <p:nvPr/>
        </p:nvSpPr>
        <p:spPr>
          <a:xfrm>
            <a:off x="2070931" y="281771"/>
            <a:ext cx="5002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32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EXPERIMENTAL ANALYSIS</a:t>
            </a:r>
            <a:endParaRPr b="1" i="0" sz="3200" u="none" cap="none" strike="noStrike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559" name="Google Shape;1559;p38"/>
          <p:cNvSpPr txBox="1"/>
          <p:nvPr/>
        </p:nvSpPr>
        <p:spPr>
          <a:xfrm>
            <a:off x="540870" y="840942"/>
            <a:ext cx="80700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✔ Runtime and Cost to complete tested on 300 random data sets.</a:t>
            </a:r>
            <a:endParaRPr b="0" i="0" sz="12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✔ Tested on: Intel® Core™ i5-7300HQ CPU @ 2.50Hz 2.50Hz</a:t>
            </a:r>
            <a:endParaRPr b="0" i="0" sz="12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1560" name="Google Shape;15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94" y="1562567"/>
            <a:ext cx="4867770" cy="310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1" name="Google Shape;1561;p38"/>
          <p:cNvGrpSpPr/>
          <p:nvPr/>
        </p:nvGrpSpPr>
        <p:grpSpPr>
          <a:xfrm>
            <a:off x="4090015" y="2377486"/>
            <a:ext cx="505303" cy="503968"/>
            <a:chOff x="1190625" y="238125"/>
            <a:chExt cx="5252625" cy="5238750"/>
          </a:xfrm>
        </p:grpSpPr>
        <p:sp>
          <p:nvSpPr>
            <p:cNvPr id="1562" name="Google Shape;1562;p38"/>
            <p:cNvSpPr/>
            <p:nvPr/>
          </p:nvSpPr>
          <p:spPr>
            <a:xfrm>
              <a:off x="3803050" y="23812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37105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3622725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3530250" y="251975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3437775" y="261225"/>
              <a:ext cx="41625" cy="212725"/>
            </a:xfrm>
            <a:custGeom>
              <a:rect b="b" l="l" r="r" t="t"/>
              <a:pathLst>
                <a:path extrusionOk="0" h="8509" w="1665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3349925" y="275100"/>
              <a:ext cx="50875" cy="217350"/>
            </a:xfrm>
            <a:custGeom>
              <a:rect b="b" l="l" r="r" t="t"/>
              <a:pathLst>
                <a:path extrusionOk="0" h="8694" w="2035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3257450" y="293600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316960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3081750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2993900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290602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28228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2739575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2656350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8"/>
            <p:cNvSpPr/>
            <p:nvPr/>
          </p:nvSpPr>
          <p:spPr>
            <a:xfrm>
              <a:off x="2573125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24945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24159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234192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2263325" y="73285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21939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2120000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2050625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1985900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19211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1861050" y="1098125"/>
              <a:ext cx="166500" cy="157250"/>
            </a:xfrm>
            <a:custGeom>
              <a:rect b="b" l="l" r="r" t="t"/>
              <a:pathLst>
                <a:path extrusionOk="0" h="6290" w="666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8"/>
            <p:cNvSpPr/>
            <p:nvPr/>
          </p:nvSpPr>
          <p:spPr>
            <a:xfrm>
              <a:off x="1800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38"/>
            <p:cNvSpPr/>
            <p:nvPr/>
          </p:nvSpPr>
          <p:spPr>
            <a:xfrm>
              <a:off x="1740850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1685350" y="1310825"/>
              <a:ext cx="184975" cy="138750"/>
            </a:xfrm>
            <a:custGeom>
              <a:rect b="b" l="l" r="r" t="t"/>
              <a:pathLst>
                <a:path extrusionOk="0" h="5550" w="7399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1634500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1583625" y="14634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8"/>
            <p:cNvSpPr/>
            <p:nvPr/>
          </p:nvSpPr>
          <p:spPr>
            <a:xfrm>
              <a:off x="1537400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38"/>
            <p:cNvSpPr/>
            <p:nvPr/>
          </p:nvSpPr>
          <p:spPr>
            <a:xfrm>
              <a:off x="1495775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14541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1412550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138020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1347825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1315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129232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1264600" y="2217100"/>
              <a:ext cx="212700" cy="64750"/>
            </a:xfrm>
            <a:custGeom>
              <a:rect b="b" l="l" r="r" t="t"/>
              <a:pathLst>
                <a:path extrusionOk="0" h="2590" w="8508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1246100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1227600" y="2397425"/>
              <a:ext cx="217350" cy="50875"/>
            </a:xfrm>
            <a:custGeom>
              <a:rect b="b" l="l" r="r" t="t"/>
              <a:pathLst>
                <a:path extrusionOk="0" h="2035" w="8694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12137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1204475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11952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1190625" y="27580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119062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1190625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11952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1204475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12137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1227600" y="3271325"/>
              <a:ext cx="217350" cy="46250"/>
            </a:xfrm>
            <a:custGeom>
              <a:rect b="b" l="l" r="r" t="t"/>
              <a:pathLst>
                <a:path extrusionOk="0" h="1850" w="8694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1246100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1269225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129232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1315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1347825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1380200" y="37522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1412550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14541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1495775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1537400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158362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1634500" y="4196075"/>
              <a:ext cx="184975" cy="134125"/>
            </a:xfrm>
            <a:custGeom>
              <a:rect b="b" l="l" r="r" t="t"/>
              <a:pathLst>
                <a:path extrusionOk="0" h="5365" w="7399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168535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1740850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1800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18610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19211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1985900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2050625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2120000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21939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2263325" y="480180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234192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24159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24945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2573125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2656350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2739575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28228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2910650" y="5116200"/>
              <a:ext cx="83275" cy="203475"/>
            </a:xfrm>
            <a:custGeom>
              <a:rect b="b" l="l" r="r" t="t"/>
              <a:pathLst>
                <a:path extrusionOk="0" h="8139" w="3331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2993900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3081750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316960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3257450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3349925" y="5222550"/>
              <a:ext cx="50875" cy="212725"/>
            </a:xfrm>
            <a:custGeom>
              <a:rect b="b" l="l" r="r" t="t"/>
              <a:pathLst>
                <a:path extrusionOk="0" h="8509" w="2035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3437775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3530250" y="5250300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3622725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37105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3803050" y="526417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38862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3969500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4057350" y="5250300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4140600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4223825" y="522717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4302425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438565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4468875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4547475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4626075" y="5116200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47047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4783300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4857275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4931250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50052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50792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514857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5217925" y="4797175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52872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5352025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5416750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5476875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55369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55924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5647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5703425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575430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5800525" y="419607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584677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5888375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5930000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59669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6003975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6027100" y="3724450"/>
              <a:ext cx="203475" cy="92500"/>
            </a:xfrm>
            <a:custGeom>
              <a:rect b="b" l="l" r="r" t="t"/>
              <a:pathLst>
                <a:path extrusionOk="0" h="3700" w="8139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6068700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6096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611957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6142700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6161175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6179675" y="3271325"/>
              <a:ext cx="212725" cy="46250"/>
            </a:xfrm>
            <a:custGeom>
              <a:rect b="b" l="l" r="r" t="t"/>
              <a:pathLst>
                <a:path extrusionOk="0" h="1850" w="8509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61889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6202800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62074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6212050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621667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6225925" y="2734950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62074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6202800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61889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6179675" y="2397425"/>
              <a:ext cx="212725" cy="50875"/>
            </a:xfrm>
            <a:custGeom>
              <a:rect b="b" l="l" r="r" t="t"/>
              <a:pathLst>
                <a:path extrusionOk="0" h="2035" w="8509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6161175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6142700" y="221710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611957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6096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6068700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603635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6003975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59669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5930000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5888375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5856025" y="1458800"/>
              <a:ext cx="184975" cy="124850"/>
            </a:xfrm>
            <a:custGeom>
              <a:rect b="b" l="l" r="r" t="t"/>
              <a:pathLst>
                <a:path extrusionOk="0" h="4994" w="7399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5800525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5754300" y="13108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5703425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5647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5583200" y="1093525"/>
              <a:ext cx="166500" cy="152600"/>
            </a:xfrm>
            <a:custGeom>
              <a:rect b="b" l="l" r="r" t="t"/>
              <a:pathLst>
                <a:path extrusionOk="0" h="6104" w="666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55369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5476875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5416750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5352025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52872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5217925" y="732850"/>
              <a:ext cx="134125" cy="180350"/>
            </a:xfrm>
            <a:custGeom>
              <a:rect b="b" l="l" r="r" t="t"/>
              <a:pathLst>
                <a:path extrusionOk="0" h="7214" w="5365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514857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50792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50052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4931250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4857275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4783300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47047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462607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4547475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4468875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438565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4302425" y="293600"/>
              <a:ext cx="55500" cy="212725"/>
            </a:xfrm>
            <a:custGeom>
              <a:rect b="b" l="l" r="r" t="t"/>
              <a:pathLst>
                <a:path extrusionOk="0" h="8509" w="222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4223825" y="27972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4140600" y="2612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4057350" y="251975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3969500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38862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2" name="Google Shape;1742;p38"/>
          <p:cNvGrpSpPr/>
          <p:nvPr/>
        </p:nvGrpSpPr>
        <p:grpSpPr>
          <a:xfrm>
            <a:off x="3068935" y="3520486"/>
            <a:ext cx="505303" cy="503968"/>
            <a:chOff x="1190625" y="238125"/>
            <a:chExt cx="5252625" cy="5238750"/>
          </a:xfrm>
        </p:grpSpPr>
        <p:sp>
          <p:nvSpPr>
            <p:cNvPr id="1743" name="Google Shape;1743;p38"/>
            <p:cNvSpPr/>
            <p:nvPr/>
          </p:nvSpPr>
          <p:spPr>
            <a:xfrm>
              <a:off x="3803050" y="23812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37105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3622725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3530250" y="251975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3437775" y="261225"/>
              <a:ext cx="41625" cy="212725"/>
            </a:xfrm>
            <a:custGeom>
              <a:rect b="b" l="l" r="r" t="t"/>
              <a:pathLst>
                <a:path extrusionOk="0" h="8509" w="1665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3349925" y="275100"/>
              <a:ext cx="50875" cy="217350"/>
            </a:xfrm>
            <a:custGeom>
              <a:rect b="b" l="l" r="r" t="t"/>
              <a:pathLst>
                <a:path extrusionOk="0" h="8694" w="2035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3257450" y="293600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316960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3081750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2993900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290602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28228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2739575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2656350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2573125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24945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24159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234192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2263325" y="73285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21939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2120000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2050625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1985900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19211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1861050" y="1098125"/>
              <a:ext cx="166500" cy="157250"/>
            </a:xfrm>
            <a:custGeom>
              <a:rect b="b" l="l" r="r" t="t"/>
              <a:pathLst>
                <a:path extrusionOk="0" h="6290" w="666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1800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1740850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8"/>
            <p:cNvSpPr/>
            <p:nvPr/>
          </p:nvSpPr>
          <p:spPr>
            <a:xfrm>
              <a:off x="1685350" y="1310825"/>
              <a:ext cx="184975" cy="138750"/>
            </a:xfrm>
            <a:custGeom>
              <a:rect b="b" l="l" r="r" t="t"/>
              <a:pathLst>
                <a:path extrusionOk="0" h="5550" w="7399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8"/>
            <p:cNvSpPr/>
            <p:nvPr/>
          </p:nvSpPr>
          <p:spPr>
            <a:xfrm>
              <a:off x="1634500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1583625" y="14634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1537400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1495775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14541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1412550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138020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1347825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1315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129232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1264600" y="2217100"/>
              <a:ext cx="212700" cy="64750"/>
            </a:xfrm>
            <a:custGeom>
              <a:rect b="b" l="l" r="r" t="t"/>
              <a:pathLst>
                <a:path extrusionOk="0" h="2590" w="8508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1246100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1227600" y="2397425"/>
              <a:ext cx="217350" cy="50875"/>
            </a:xfrm>
            <a:custGeom>
              <a:rect b="b" l="l" r="r" t="t"/>
              <a:pathLst>
                <a:path extrusionOk="0" h="2035" w="8694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12137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1204475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11952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1190625" y="27580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119062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1190625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11952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1204475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12137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1227600" y="3271325"/>
              <a:ext cx="217350" cy="46250"/>
            </a:xfrm>
            <a:custGeom>
              <a:rect b="b" l="l" r="r" t="t"/>
              <a:pathLst>
                <a:path extrusionOk="0" h="1850" w="8694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1246100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1269225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129232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1315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1347825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1380200" y="37522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1412550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14541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1495775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1537400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158362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1634500" y="4196075"/>
              <a:ext cx="184975" cy="134125"/>
            </a:xfrm>
            <a:custGeom>
              <a:rect b="b" l="l" r="r" t="t"/>
              <a:pathLst>
                <a:path extrusionOk="0" h="5365" w="7399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168535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1740850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1800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18610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19211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1985900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2050625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2120000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21939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2263325" y="4801800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234192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24159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24945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2573125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2656350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2739575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28228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2910650" y="5116200"/>
              <a:ext cx="83275" cy="203475"/>
            </a:xfrm>
            <a:custGeom>
              <a:rect b="b" l="l" r="r" t="t"/>
              <a:pathLst>
                <a:path extrusionOk="0" h="8139" w="3331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2993900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3081750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316960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257450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349925" y="5222550"/>
              <a:ext cx="50875" cy="212725"/>
            </a:xfrm>
            <a:custGeom>
              <a:rect b="b" l="l" r="r" t="t"/>
              <a:pathLst>
                <a:path extrusionOk="0" h="8509" w="2035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437775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3530250" y="5250300"/>
              <a:ext cx="37025" cy="212725"/>
            </a:xfrm>
            <a:custGeom>
              <a:rect b="b" l="l" r="r" t="t"/>
              <a:pathLst>
                <a:path extrusionOk="0" h="8509" w="1481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3622725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37105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3803050" y="5264175"/>
              <a:ext cx="13900" cy="212700"/>
            </a:xfrm>
            <a:custGeom>
              <a:rect b="b" l="l" r="r" t="t"/>
              <a:pathLst>
                <a:path extrusionOk="0" h="8508" w="556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3886275" y="5259550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3969500" y="52549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4057350" y="5250300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4140600" y="52364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4223825" y="522717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4302425" y="5208675"/>
              <a:ext cx="60125" cy="212725"/>
            </a:xfrm>
            <a:custGeom>
              <a:rect b="b" l="l" r="r" t="t"/>
              <a:pathLst>
                <a:path extrusionOk="0" h="8509" w="2405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4385650" y="5190200"/>
              <a:ext cx="64750" cy="212700"/>
            </a:xfrm>
            <a:custGeom>
              <a:rect b="b" l="l" r="r" t="t"/>
              <a:pathLst>
                <a:path extrusionOk="0" h="8508" w="259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4468875" y="516707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4547475" y="5143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4626075" y="5116200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4704700" y="508385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4783300" y="5051475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4857275" y="50144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4931250" y="4977500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8"/>
            <p:cNvSpPr/>
            <p:nvPr/>
          </p:nvSpPr>
          <p:spPr>
            <a:xfrm>
              <a:off x="5005225" y="4935875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8"/>
            <p:cNvSpPr/>
            <p:nvPr/>
          </p:nvSpPr>
          <p:spPr>
            <a:xfrm>
              <a:off x="5079225" y="489427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5148575" y="4848025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5217925" y="4797175"/>
              <a:ext cx="138750" cy="180350"/>
            </a:xfrm>
            <a:custGeom>
              <a:rect b="b" l="l" r="r" t="t"/>
              <a:pathLst>
                <a:path extrusionOk="0" h="7214" w="555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5287275" y="4750925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8"/>
            <p:cNvSpPr/>
            <p:nvPr/>
          </p:nvSpPr>
          <p:spPr>
            <a:xfrm>
              <a:off x="5352025" y="4695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8"/>
            <p:cNvSpPr/>
            <p:nvPr/>
          </p:nvSpPr>
          <p:spPr>
            <a:xfrm>
              <a:off x="5416750" y="46399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5476875" y="45844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5536975" y="4524375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8"/>
            <p:cNvSpPr/>
            <p:nvPr/>
          </p:nvSpPr>
          <p:spPr>
            <a:xfrm>
              <a:off x="5592450" y="4464250"/>
              <a:ext cx="166500" cy="152625"/>
            </a:xfrm>
            <a:custGeom>
              <a:rect b="b" l="l" r="r" t="t"/>
              <a:pathLst>
                <a:path extrusionOk="0" h="6105" w="666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8"/>
            <p:cNvSpPr/>
            <p:nvPr/>
          </p:nvSpPr>
          <p:spPr>
            <a:xfrm>
              <a:off x="5647950" y="4399525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8"/>
            <p:cNvSpPr/>
            <p:nvPr/>
          </p:nvSpPr>
          <p:spPr>
            <a:xfrm>
              <a:off x="5703425" y="43347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8"/>
            <p:cNvSpPr/>
            <p:nvPr/>
          </p:nvSpPr>
          <p:spPr>
            <a:xfrm>
              <a:off x="5754300" y="42654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8"/>
            <p:cNvSpPr/>
            <p:nvPr/>
          </p:nvSpPr>
          <p:spPr>
            <a:xfrm>
              <a:off x="5800525" y="419607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8"/>
            <p:cNvSpPr/>
            <p:nvPr/>
          </p:nvSpPr>
          <p:spPr>
            <a:xfrm>
              <a:off x="5846775" y="4126725"/>
              <a:ext cx="189600" cy="124850"/>
            </a:xfrm>
            <a:custGeom>
              <a:rect b="b" l="l" r="r" t="t"/>
              <a:pathLst>
                <a:path extrusionOk="0" h="4994" w="7584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5888375" y="40527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8"/>
            <p:cNvSpPr/>
            <p:nvPr/>
          </p:nvSpPr>
          <p:spPr>
            <a:xfrm>
              <a:off x="5930000" y="3983375"/>
              <a:ext cx="194225" cy="111000"/>
            </a:xfrm>
            <a:custGeom>
              <a:rect b="b" l="l" r="r" t="t"/>
              <a:pathLst>
                <a:path extrusionOk="0" h="4440" w="7769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8"/>
            <p:cNvSpPr/>
            <p:nvPr/>
          </p:nvSpPr>
          <p:spPr>
            <a:xfrm>
              <a:off x="5966975" y="3904775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8"/>
            <p:cNvSpPr/>
            <p:nvPr/>
          </p:nvSpPr>
          <p:spPr>
            <a:xfrm>
              <a:off x="6003975" y="3830800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8"/>
            <p:cNvSpPr/>
            <p:nvPr/>
          </p:nvSpPr>
          <p:spPr>
            <a:xfrm>
              <a:off x="6027100" y="3724450"/>
              <a:ext cx="203475" cy="92500"/>
            </a:xfrm>
            <a:custGeom>
              <a:rect b="b" l="l" r="r" t="t"/>
              <a:pathLst>
                <a:path extrusionOk="0" h="3700" w="8139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6068700" y="3673575"/>
              <a:ext cx="203475" cy="87900"/>
            </a:xfrm>
            <a:custGeom>
              <a:rect b="b" l="l" r="r" t="t"/>
              <a:pathLst>
                <a:path extrusionOk="0" h="3516" w="8139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6096450" y="3594975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6119575" y="3516375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8"/>
            <p:cNvSpPr/>
            <p:nvPr/>
          </p:nvSpPr>
          <p:spPr>
            <a:xfrm>
              <a:off x="6142700" y="343315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8"/>
            <p:cNvSpPr/>
            <p:nvPr/>
          </p:nvSpPr>
          <p:spPr>
            <a:xfrm>
              <a:off x="6161175" y="3349925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8"/>
            <p:cNvSpPr/>
            <p:nvPr/>
          </p:nvSpPr>
          <p:spPr>
            <a:xfrm>
              <a:off x="6179675" y="3271325"/>
              <a:ext cx="212725" cy="46250"/>
            </a:xfrm>
            <a:custGeom>
              <a:rect b="b" l="l" r="r" t="t"/>
              <a:pathLst>
                <a:path extrusionOk="0" h="1850" w="8509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8"/>
            <p:cNvSpPr/>
            <p:nvPr/>
          </p:nvSpPr>
          <p:spPr>
            <a:xfrm>
              <a:off x="6188925" y="3188100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8"/>
            <p:cNvSpPr/>
            <p:nvPr/>
          </p:nvSpPr>
          <p:spPr>
            <a:xfrm>
              <a:off x="6202800" y="3104850"/>
              <a:ext cx="212725" cy="32400"/>
            </a:xfrm>
            <a:custGeom>
              <a:rect b="b" l="l" r="r" t="t"/>
              <a:pathLst>
                <a:path extrusionOk="0" h="1296" w="8509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8"/>
            <p:cNvSpPr/>
            <p:nvPr/>
          </p:nvSpPr>
          <p:spPr>
            <a:xfrm>
              <a:off x="6207425" y="3017000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8"/>
            <p:cNvSpPr/>
            <p:nvPr/>
          </p:nvSpPr>
          <p:spPr>
            <a:xfrm>
              <a:off x="6212050" y="2933775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8"/>
            <p:cNvSpPr/>
            <p:nvPr/>
          </p:nvSpPr>
          <p:spPr>
            <a:xfrm>
              <a:off x="6216675" y="2850550"/>
              <a:ext cx="212700" cy="13900"/>
            </a:xfrm>
            <a:custGeom>
              <a:rect b="b" l="l" r="r" t="t"/>
              <a:pathLst>
                <a:path extrusionOk="0" h="556" w="8508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8"/>
            <p:cNvSpPr/>
            <p:nvPr/>
          </p:nvSpPr>
          <p:spPr>
            <a:xfrm>
              <a:off x="6225925" y="2734950"/>
              <a:ext cx="217325" cy="23150"/>
            </a:xfrm>
            <a:custGeom>
              <a:rect b="b" l="l" r="r" t="t"/>
              <a:pathLst>
                <a:path extrusionOk="0" h="926" w="8693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8"/>
            <p:cNvSpPr/>
            <p:nvPr/>
          </p:nvSpPr>
          <p:spPr>
            <a:xfrm>
              <a:off x="6207425" y="2670225"/>
              <a:ext cx="217350" cy="27775"/>
            </a:xfrm>
            <a:custGeom>
              <a:rect b="b" l="l" r="r" t="t"/>
              <a:pathLst>
                <a:path extrusionOk="0" h="1111" w="8694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6202800" y="2577750"/>
              <a:ext cx="212725" cy="37025"/>
            </a:xfrm>
            <a:custGeom>
              <a:rect b="b" l="l" r="r" t="t"/>
              <a:pathLst>
                <a:path extrusionOk="0" h="1481" w="8509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6188925" y="2485275"/>
              <a:ext cx="217350" cy="41625"/>
            </a:xfrm>
            <a:custGeom>
              <a:rect b="b" l="l" r="r" t="t"/>
              <a:pathLst>
                <a:path extrusionOk="0" h="1665" w="8694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6179675" y="2397425"/>
              <a:ext cx="212725" cy="50875"/>
            </a:xfrm>
            <a:custGeom>
              <a:rect b="b" l="l" r="r" t="t"/>
              <a:pathLst>
                <a:path extrusionOk="0" h="2035" w="8509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6161175" y="2304950"/>
              <a:ext cx="212725" cy="60125"/>
            </a:xfrm>
            <a:custGeom>
              <a:rect b="b" l="l" r="r" t="t"/>
              <a:pathLst>
                <a:path extrusionOk="0" h="2405" w="8509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6142700" y="2217100"/>
              <a:ext cx="208075" cy="64750"/>
            </a:xfrm>
            <a:custGeom>
              <a:rect b="b" l="l" r="r" t="t"/>
              <a:pathLst>
                <a:path extrusionOk="0" h="2590" w="8323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6119575" y="2129250"/>
              <a:ext cx="208100" cy="69375"/>
            </a:xfrm>
            <a:custGeom>
              <a:rect b="b" l="l" r="r" t="t"/>
              <a:pathLst>
                <a:path extrusionOk="0" h="2775" w="8324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6096450" y="2041400"/>
              <a:ext cx="208100" cy="78625"/>
            </a:xfrm>
            <a:custGeom>
              <a:rect b="b" l="l" r="r" t="t"/>
              <a:pathLst>
                <a:path extrusionOk="0" h="3145" w="8324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6068700" y="1958150"/>
              <a:ext cx="203475" cy="83275"/>
            </a:xfrm>
            <a:custGeom>
              <a:rect b="b" l="l" r="r" t="t"/>
              <a:pathLst>
                <a:path extrusionOk="0" h="3331" w="8139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6036350" y="1870300"/>
              <a:ext cx="203450" cy="92500"/>
            </a:xfrm>
            <a:custGeom>
              <a:rect b="b" l="l" r="r" t="t"/>
              <a:pathLst>
                <a:path extrusionOk="0" h="3700" w="8138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6003975" y="1787075"/>
              <a:ext cx="203475" cy="97125"/>
            </a:xfrm>
            <a:custGeom>
              <a:rect b="b" l="l" r="r" t="t"/>
              <a:pathLst>
                <a:path extrusionOk="0" h="3885" w="8139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5966975" y="1703850"/>
              <a:ext cx="198850" cy="106375"/>
            </a:xfrm>
            <a:custGeom>
              <a:rect b="b" l="l" r="r" t="t"/>
              <a:pathLst>
                <a:path extrusionOk="0" h="4255" w="7954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5930000" y="1620625"/>
              <a:ext cx="194225" cy="115625"/>
            </a:xfrm>
            <a:custGeom>
              <a:rect b="b" l="l" r="r" t="t"/>
              <a:pathLst>
                <a:path extrusionOk="0" h="4625" w="7769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5888375" y="1542025"/>
              <a:ext cx="194225" cy="120250"/>
            </a:xfrm>
            <a:custGeom>
              <a:rect b="b" l="l" r="r" t="t"/>
              <a:pathLst>
                <a:path extrusionOk="0" h="4810" w="7769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5856025" y="1458800"/>
              <a:ext cx="184975" cy="124850"/>
            </a:xfrm>
            <a:custGeom>
              <a:rect b="b" l="l" r="r" t="t"/>
              <a:pathLst>
                <a:path extrusionOk="0" h="4994" w="7399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5800525" y="1389425"/>
              <a:ext cx="184975" cy="129500"/>
            </a:xfrm>
            <a:custGeom>
              <a:rect b="b" l="l" r="r" t="t"/>
              <a:pathLst>
                <a:path extrusionOk="0" h="5180" w="7399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5754300" y="1310825"/>
              <a:ext cx="180350" cy="138750"/>
            </a:xfrm>
            <a:custGeom>
              <a:rect b="b" l="l" r="r" t="t"/>
              <a:pathLst>
                <a:path extrusionOk="0" h="5550" w="7214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5703425" y="1241475"/>
              <a:ext cx="175725" cy="138750"/>
            </a:xfrm>
            <a:custGeom>
              <a:rect b="b" l="l" r="r" t="t"/>
              <a:pathLst>
                <a:path extrusionOk="0" h="5550" w="7029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5647950" y="1167500"/>
              <a:ext cx="171100" cy="147975"/>
            </a:xfrm>
            <a:custGeom>
              <a:rect b="b" l="l" r="r" t="t"/>
              <a:pathLst>
                <a:path extrusionOk="0" h="5919" w="6844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5583200" y="1093525"/>
              <a:ext cx="166500" cy="152600"/>
            </a:xfrm>
            <a:custGeom>
              <a:rect b="b" l="l" r="r" t="t"/>
              <a:pathLst>
                <a:path extrusionOk="0" h="6104" w="666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536975" y="1033400"/>
              <a:ext cx="161850" cy="157225"/>
            </a:xfrm>
            <a:custGeom>
              <a:rect b="b" l="l" r="r" t="t"/>
              <a:pathLst>
                <a:path extrusionOk="0" h="6289" w="6474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5476875" y="968675"/>
              <a:ext cx="157225" cy="161850"/>
            </a:xfrm>
            <a:custGeom>
              <a:rect b="b" l="l" r="r" t="t"/>
              <a:pathLst>
                <a:path extrusionOk="0" h="6474" w="6289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5416750" y="908550"/>
              <a:ext cx="152625" cy="166500"/>
            </a:xfrm>
            <a:custGeom>
              <a:rect b="b" l="l" r="r" t="t"/>
              <a:pathLst>
                <a:path extrusionOk="0" h="6660" w="6105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5352025" y="848450"/>
              <a:ext cx="147975" cy="171100"/>
            </a:xfrm>
            <a:custGeom>
              <a:rect b="b" l="l" r="r" t="t"/>
              <a:pathLst>
                <a:path extrusionOk="0" h="6844" w="5919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5287275" y="788350"/>
              <a:ext cx="138750" cy="175725"/>
            </a:xfrm>
            <a:custGeom>
              <a:rect b="b" l="l" r="r" t="t"/>
              <a:pathLst>
                <a:path extrusionOk="0" h="7029" w="555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5217925" y="732850"/>
              <a:ext cx="134125" cy="180350"/>
            </a:xfrm>
            <a:custGeom>
              <a:rect b="b" l="l" r="r" t="t"/>
              <a:pathLst>
                <a:path extrusionOk="0" h="7214" w="5365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5148575" y="682000"/>
              <a:ext cx="129500" cy="184975"/>
            </a:xfrm>
            <a:custGeom>
              <a:rect b="b" l="l" r="r" t="t"/>
              <a:pathLst>
                <a:path extrusionOk="0" h="7399" w="518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5079225" y="631125"/>
              <a:ext cx="124850" cy="189600"/>
            </a:xfrm>
            <a:custGeom>
              <a:rect b="b" l="l" r="r" t="t"/>
              <a:pathLst>
                <a:path extrusionOk="0" h="7584" w="4994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5005225" y="584900"/>
              <a:ext cx="120250" cy="194225"/>
            </a:xfrm>
            <a:custGeom>
              <a:rect b="b" l="l" r="r" t="t"/>
              <a:pathLst>
                <a:path extrusionOk="0" h="7769" w="481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4931250" y="543275"/>
              <a:ext cx="115625" cy="194225"/>
            </a:xfrm>
            <a:custGeom>
              <a:rect b="b" l="l" r="r" t="t"/>
              <a:pathLst>
                <a:path extrusionOk="0" h="7769" w="4625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4857275" y="501675"/>
              <a:ext cx="106375" cy="198850"/>
            </a:xfrm>
            <a:custGeom>
              <a:rect b="b" l="l" r="r" t="t"/>
              <a:pathLst>
                <a:path extrusionOk="0" h="7954" w="4255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4783300" y="460050"/>
              <a:ext cx="97125" cy="203475"/>
            </a:xfrm>
            <a:custGeom>
              <a:rect b="b" l="l" r="r" t="t"/>
              <a:pathLst>
                <a:path extrusionOk="0" h="8139" w="3885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4704700" y="427700"/>
              <a:ext cx="92500" cy="203450"/>
            </a:xfrm>
            <a:custGeom>
              <a:rect b="b" l="l" r="r" t="t"/>
              <a:pathLst>
                <a:path extrusionOk="0" h="8138" w="370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4626075" y="395325"/>
              <a:ext cx="87900" cy="203475"/>
            </a:xfrm>
            <a:custGeom>
              <a:rect b="b" l="l" r="r" t="t"/>
              <a:pathLst>
                <a:path extrusionOk="0" h="8139" w="3516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4547475" y="362950"/>
              <a:ext cx="78625" cy="208100"/>
            </a:xfrm>
            <a:custGeom>
              <a:rect b="b" l="l" r="r" t="t"/>
              <a:pathLst>
                <a:path extrusionOk="0" h="8324" w="3145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4468875" y="339825"/>
              <a:ext cx="69375" cy="208100"/>
            </a:xfrm>
            <a:custGeom>
              <a:rect b="b" l="l" r="r" t="t"/>
              <a:pathLst>
                <a:path extrusionOk="0" h="8324" w="2775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4385650" y="316725"/>
              <a:ext cx="64750" cy="208075"/>
            </a:xfrm>
            <a:custGeom>
              <a:rect b="b" l="l" r="r" t="t"/>
              <a:pathLst>
                <a:path extrusionOk="0" h="8323" w="259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4302425" y="293600"/>
              <a:ext cx="55500" cy="212725"/>
            </a:xfrm>
            <a:custGeom>
              <a:rect b="b" l="l" r="r" t="t"/>
              <a:pathLst>
                <a:path extrusionOk="0" h="8509" w="222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4223825" y="279725"/>
              <a:ext cx="46250" cy="212725"/>
            </a:xfrm>
            <a:custGeom>
              <a:rect b="b" l="l" r="r" t="t"/>
              <a:pathLst>
                <a:path extrusionOk="0" h="8509" w="185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4140600" y="261225"/>
              <a:ext cx="41625" cy="217350"/>
            </a:xfrm>
            <a:custGeom>
              <a:rect b="b" l="l" r="r" t="t"/>
              <a:pathLst>
                <a:path extrusionOk="0" h="8694" w="1665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4057350" y="251975"/>
              <a:ext cx="32400" cy="212725"/>
            </a:xfrm>
            <a:custGeom>
              <a:rect b="b" l="l" r="r" t="t"/>
              <a:pathLst>
                <a:path extrusionOk="0" h="8509" w="1296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3969500" y="242725"/>
              <a:ext cx="27775" cy="217350"/>
            </a:xfrm>
            <a:custGeom>
              <a:rect b="b" l="l" r="r" t="t"/>
              <a:pathLst>
                <a:path extrusionOk="0" h="8694" w="1111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3886275" y="238125"/>
              <a:ext cx="23150" cy="217325"/>
            </a:xfrm>
            <a:custGeom>
              <a:rect b="b" l="l" r="r" t="t"/>
              <a:pathLst>
                <a:path extrusionOk="0" h="8693" w="926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23" name="Google Shape;1923;p38"/>
          <p:cNvCxnSpPr/>
          <p:nvPr/>
        </p:nvCxnSpPr>
        <p:spPr>
          <a:xfrm rot="10800000">
            <a:off x="3548176" y="3767947"/>
            <a:ext cx="2664000" cy="547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924" name="Google Shape;1924;p38"/>
          <p:cNvCxnSpPr/>
          <p:nvPr/>
        </p:nvCxnSpPr>
        <p:spPr>
          <a:xfrm flipH="1">
            <a:off x="4574124" y="1968353"/>
            <a:ext cx="2094900" cy="651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</p:cxnSp>
      <p:pic>
        <p:nvPicPr>
          <p:cNvPr id="1925" name="Google Shape;192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217" y="1279774"/>
            <a:ext cx="1492607" cy="13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9592" y="3666965"/>
            <a:ext cx="1423268" cy="129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350" y="1536700"/>
            <a:ext cx="4867910" cy="3158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38"/>
          <p:cNvSpPr txBox="1"/>
          <p:nvPr/>
        </p:nvSpPr>
        <p:spPr>
          <a:xfrm>
            <a:off x="5526982" y="1950565"/>
            <a:ext cx="1724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TIME COMPLEXITY</a:t>
            </a:r>
            <a:endParaRPr b="1" i="0" sz="12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929" name="Google Shape;1929;p38"/>
          <p:cNvSpPr txBox="1"/>
          <p:nvPr/>
        </p:nvSpPr>
        <p:spPr>
          <a:xfrm>
            <a:off x="5970082" y="1432151"/>
            <a:ext cx="8949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O(N</a:t>
            </a:r>
            <a:r>
              <a:rPr b="0" baseline="30000" i="0" lang="es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r>
              <a:rPr b="0" i="0" lang="es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)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30" name="Google Shape;1930;p38"/>
          <p:cNvSpPr/>
          <p:nvPr/>
        </p:nvSpPr>
        <p:spPr>
          <a:xfrm>
            <a:off x="6949612" y="1840952"/>
            <a:ext cx="582517" cy="292719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1" name="Google Shape;1931;p38"/>
          <p:cNvCxnSpPr/>
          <p:nvPr/>
        </p:nvCxnSpPr>
        <p:spPr>
          <a:xfrm>
            <a:off x="7528319" y="2127951"/>
            <a:ext cx="1615800" cy="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2" name="Google Shape;1932;p38"/>
          <p:cNvSpPr txBox="1"/>
          <p:nvPr/>
        </p:nvSpPr>
        <p:spPr>
          <a:xfrm>
            <a:off x="5770768" y="2950738"/>
            <a:ext cx="15582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SPACE COMPLEXITY</a:t>
            </a:r>
            <a:endParaRPr b="1" i="0" sz="12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933" name="Google Shape;1933;p38"/>
          <p:cNvSpPr txBox="1"/>
          <p:nvPr/>
        </p:nvSpPr>
        <p:spPr>
          <a:xfrm>
            <a:off x="5913682" y="2437926"/>
            <a:ext cx="951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O(N</a:t>
            </a:r>
            <a:r>
              <a:rPr b="0" baseline="30000" i="0" lang="es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r>
              <a:rPr b="0" i="0" lang="es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)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34" name="Google Shape;1934;p38"/>
          <p:cNvSpPr/>
          <p:nvPr/>
        </p:nvSpPr>
        <p:spPr>
          <a:xfrm>
            <a:off x="6949612" y="2777301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5" name="Google Shape;1935;p38"/>
          <p:cNvCxnSpPr/>
          <p:nvPr/>
        </p:nvCxnSpPr>
        <p:spPr>
          <a:xfrm>
            <a:off x="7528319" y="3117251"/>
            <a:ext cx="1615800" cy="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6" name="Google Shape;1936;p38"/>
          <p:cNvSpPr txBox="1"/>
          <p:nvPr/>
        </p:nvSpPr>
        <p:spPr>
          <a:xfrm>
            <a:off x="5834619" y="4105923"/>
            <a:ext cx="15582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MIN: 4X4</a:t>
            </a:r>
            <a:endParaRPr b="1" i="0" sz="12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MAX: 20X20</a:t>
            </a:r>
            <a:endParaRPr b="1" i="0" sz="12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937" name="Google Shape;1937;p38"/>
          <p:cNvSpPr txBox="1"/>
          <p:nvPr/>
        </p:nvSpPr>
        <p:spPr>
          <a:xfrm>
            <a:off x="5779231" y="3427226"/>
            <a:ext cx="1338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300  </a:t>
            </a:r>
            <a:r>
              <a:rPr b="1" i="0" lang="es" sz="11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DATA SETS</a:t>
            </a:r>
            <a:endParaRPr b="1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38" name="Google Shape;1938;p38"/>
          <p:cNvSpPr/>
          <p:nvPr/>
        </p:nvSpPr>
        <p:spPr>
          <a:xfrm>
            <a:off x="7199956" y="3764696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9" name="Google Shape;1939;p38"/>
          <p:cNvCxnSpPr/>
          <p:nvPr/>
        </p:nvCxnSpPr>
        <p:spPr>
          <a:xfrm>
            <a:off x="7772400" y="4106551"/>
            <a:ext cx="1371600" cy="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39"/>
          <p:cNvSpPr/>
          <p:nvPr/>
        </p:nvSpPr>
        <p:spPr>
          <a:xfrm>
            <a:off x="0" y="171350"/>
            <a:ext cx="8880034" cy="458055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39"/>
          <p:cNvSpPr txBox="1"/>
          <p:nvPr>
            <p:ph type="ctrTitle"/>
          </p:nvPr>
        </p:nvSpPr>
        <p:spPr>
          <a:xfrm>
            <a:off x="814000" y="1522000"/>
            <a:ext cx="74040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6000"/>
              <a:t>Thank You For Listening !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7"/>
          <p:cNvGrpSpPr/>
          <p:nvPr/>
        </p:nvGrpSpPr>
        <p:grpSpPr>
          <a:xfrm flipH="1">
            <a:off x="4905203" y="1041636"/>
            <a:ext cx="3685702" cy="1223558"/>
            <a:chOff x="238125" y="1662850"/>
            <a:chExt cx="7137300" cy="2369400"/>
          </a:xfrm>
        </p:grpSpPr>
        <p:sp>
          <p:nvSpPr>
            <p:cNvPr id="529" name="Google Shape;529;p27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27"/>
          <p:cNvGrpSpPr/>
          <p:nvPr/>
        </p:nvGrpSpPr>
        <p:grpSpPr>
          <a:xfrm>
            <a:off x="663173" y="2892223"/>
            <a:ext cx="3685702" cy="1223558"/>
            <a:chOff x="238125" y="1662850"/>
            <a:chExt cx="7137300" cy="2369400"/>
          </a:xfrm>
        </p:grpSpPr>
        <p:sp>
          <p:nvSpPr>
            <p:cNvPr id="551" name="Google Shape;551;p27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27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3F3F3"/>
                </a:solidFill>
              </a:rPr>
              <a:t>OUR TEAM</a:t>
            </a:r>
            <a:endParaRPr sz="2800">
              <a:solidFill>
                <a:srgbClr val="F3F3F3"/>
              </a:solidFill>
            </a:endParaRPr>
          </a:p>
        </p:txBody>
      </p:sp>
      <p:sp>
        <p:nvSpPr>
          <p:cNvPr id="573" name="Google Shape;573;p27"/>
          <p:cNvSpPr txBox="1"/>
          <p:nvPr/>
        </p:nvSpPr>
        <p:spPr>
          <a:xfrm>
            <a:off x="1812125" y="1500676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DS-AI K64: 20194430</a:t>
            </a:r>
            <a:endParaRPr sz="11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74" name="Google Shape;574;p27"/>
          <p:cNvSpPr txBox="1"/>
          <p:nvPr/>
        </p:nvSpPr>
        <p:spPr>
          <a:xfrm>
            <a:off x="5008354" y="1486461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DS-AI K64: 20194443</a:t>
            </a:r>
            <a:endParaRPr sz="10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575" name="Google Shape;575;p27"/>
          <p:cNvSpPr txBox="1"/>
          <p:nvPr/>
        </p:nvSpPr>
        <p:spPr>
          <a:xfrm>
            <a:off x="1748450" y="1088470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3F3F3"/>
                </a:solidFill>
                <a:latin typeface="EB Garamond"/>
                <a:ea typeface="EB Garamond"/>
                <a:cs typeface="EB Garamond"/>
                <a:sym typeface="EB Garamond"/>
              </a:rPr>
              <a:t>Lê Trường Giang</a:t>
            </a:r>
            <a:endParaRPr b="1" sz="1100">
              <a:solidFill>
                <a:srgbClr val="F3F3F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6" name="Google Shape;576;p27"/>
          <p:cNvSpPr txBox="1"/>
          <p:nvPr/>
        </p:nvSpPr>
        <p:spPr>
          <a:xfrm>
            <a:off x="5544229" y="1074672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3F3F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Trần Quốc Lập</a:t>
            </a:r>
            <a:endParaRPr sz="1100">
              <a:solidFill>
                <a:srgbClr val="F3F3F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77" name="Google Shape;577;p27"/>
          <p:cNvPicPr preferRelativeResize="0"/>
          <p:nvPr/>
        </p:nvPicPr>
        <p:blipFill rotWithShape="1">
          <a:blip r:embed="rId4">
            <a:alphaModFix amt="90000"/>
          </a:blip>
          <a:srcRect b="40927" l="0" r="0" t="-11919"/>
          <a:stretch/>
        </p:blipFill>
        <p:spPr>
          <a:xfrm>
            <a:off x="7563857" y="1278593"/>
            <a:ext cx="694500" cy="665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78" name="Google Shape;578;p27"/>
          <p:cNvGrpSpPr/>
          <p:nvPr/>
        </p:nvGrpSpPr>
        <p:grpSpPr>
          <a:xfrm>
            <a:off x="597023" y="1088473"/>
            <a:ext cx="3685702" cy="1223558"/>
            <a:chOff x="238125" y="1662850"/>
            <a:chExt cx="7137300" cy="2369400"/>
          </a:xfrm>
        </p:grpSpPr>
        <p:sp>
          <p:nvSpPr>
            <p:cNvPr id="579" name="Google Shape;579;p27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27"/>
          <p:cNvSpPr txBox="1"/>
          <p:nvPr/>
        </p:nvSpPr>
        <p:spPr>
          <a:xfrm>
            <a:off x="1906575" y="3388288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DS-AI K64: 20194440</a:t>
            </a:r>
            <a:endParaRPr sz="11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00" name="Google Shape;600;p27"/>
          <p:cNvSpPr txBox="1"/>
          <p:nvPr/>
        </p:nvSpPr>
        <p:spPr>
          <a:xfrm>
            <a:off x="1906575" y="2934383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3F3F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Hoàng Văn Khánh</a:t>
            </a:r>
            <a:endParaRPr sz="1100">
              <a:solidFill>
                <a:srgbClr val="F3F3F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601" name="Google Shape;601;p27"/>
          <p:cNvPicPr preferRelativeResize="0"/>
          <p:nvPr/>
        </p:nvPicPr>
        <p:blipFill rotWithShape="1">
          <a:blip r:embed="rId5">
            <a:alphaModFix/>
          </a:blip>
          <a:srcRect b="42312" l="13110" r="13110" t="-16091"/>
          <a:stretch/>
        </p:blipFill>
        <p:spPr>
          <a:xfrm>
            <a:off x="1051934" y="3117993"/>
            <a:ext cx="694500" cy="665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02" name="Google Shape;602;p27"/>
          <p:cNvGrpSpPr/>
          <p:nvPr/>
        </p:nvGrpSpPr>
        <p:grpSpPr>
          <a:xfrm flipH="1">
            <a:off x="4905203" y="2905923"/>
            <a:ext cx="3685702" cy="1223558"/>
            <a:chOff x="238125" y="1662850"/>
            <a:chExt cx="7137300" cy="2369400"/>
          </a:xfrm>
        </p:grpSpPr>
        <p:sp>
          <p:nvSpPr>
            <p:cNvPr id="603" name="Google Shape;603;p27"/>
            <p:cNvSpPr/>
            <p:nvPr/>
          </p:nvSpPr>
          <p:spPr>
            <a:xfrm>
              <a:off x="490500" y="1898550"/>
              <a:ext cx="6774075" cy="1771550"/>
            </a:xfrm>
            <a:custGeom>
              <a:rect b="b" l="l" r="r" t="t"/>
              <a:pathLst>
                <a:path extrusionOk="0" h="70862" w="270963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482975" y="1890475"/>
              <a:ext cx="6789675" cy="1787150"/>
            </a:xfrm>
            <a:custGeom>
              <a:rect b="b" l="l" r="r" t="t"/>
              <a:pathLst>
                <a:path extrusionOk="0" h="71486" w="271587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677225" y="1899625"/>
              <a:ext cx="1804950" cy="1769400"/>
            </a:xfrm>
            <a:custGeom>
              <a:rect b="b" l="l" r="r" t="t"/>
              <a:pathLst>
                <a:path extrusionOk="0" h="70776" w="72198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659475" y="2784300"/>
              <a:ext cx="262625" cy="596275"/>
            </a:xfrm>
            <a:custGeom>
              <a:rect b="b" l="l" r="r" t="t"/>
              <a:pathLst>
                <a:path extrusionOk="0" h="23851" w="10505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1597450" y="2784300"/>
              <a:ext cx="967575" cy="967575"/>
            </a:xfrm>
            <a:custGeom>
              <a:rect b="b" l="l" r="r" t="t"/>
              <a:pathLst>
                <a:path extrusionOk="0" h="38703" w="38703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745575" y="1994450"/>
              <a:ext cx="1641350" cy="1579325"/>
            </a:xfrm>
            <a:custGeom>
              <a:rect b="b" l="l" r="r" t="t"/>
              <a:pathLst>
                <a:path extrusionOk="0" h="63173" w="65654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1597450" y="2012625"/>
              <a:ext cx="771175" cy="771700"/>
            </a:xfrm>
            <a:custGeom>
              <a:rect b="b" l="l" r="r" t="t"/>
              <a:pathLst>
                <a:path extrusionOk="0" h="30868" w="30847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581825" y="1803825"/>
              <a:ext cx="31250" cy="111425"/>
            </a:xfrm>
            <a:custGeom>
              <a:rect b="b" l="l" r="r" t="t"/>
              <a:pathLst>
                <a:path extrusionOk="0" h="4457" w="125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1581825" y="3652850"/>
              <a:ext cx="31250" cy="111400"/>
            </a:xfrm>
            <a:custGeom>
              <a:rect b="b" l="l" r="r" t="t"/>
              <a:pathLst>
                <a:path extrusionOk="0" h="4456" w="125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554000" y="2768150"/>
              <a:ext cx="427300" cy="31775"/>
            </a:xfrm>
            <a:custGeom>
              <a:rect b="b" l="l" r="r" t="t"/>
              <a:pathLst>
                <a:path extrusionOk="0" h="1271" w="17092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2213600" y="2768150"/>
              <a:ext cx="427325" cy="31775"/>
            </a:xfrm>
            <a:custGeom>
              <a:rect b="b" l="l" r="r" t="t"/>
              <a:pathLst>
                <a:path extrusionOk="0" h="1271" w="17093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2625275" y="2679375"/>
              <a:ext cx="31775" cy="209350"/>
            </a:xfrm>
            <a:custGeom>
              <a:rect b="b" l="l" r="r" t="t"/>
              <a:pathLst>
                <a:path extrusionOk="0" h="8374" w="1271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4423200" y="1896925"/>
              <a:ext cx="1637025" cy="94725"/>
            </a:xfrm>
            <a:custGeom>
              <a:rect b="b" l="l" r="r" t="t"/>
              <a:pathLst>
                <a:path extrusionOk="0" h="3789" w="65481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6622025" y="3603875"/>
              <a:ext cx="456900" cy="243250"/>
            </a:xfrm>
            <a:custGeom>
              <a:rect b="b" l="l" r="r" t="t"/>
              <a:pathLst>
                <a:path extrusionOk="0" h="9730" w="18276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2403575" y="1662850"/>
              <a:ext cx="1733350" cy="281450"/>
            </a:xfrm>
            <a:custGeom>
              <a:rect b="b" l="l" r="r" t="t"/>
              <a:pathLst>
                <a:path extrusionOk="0" h="11258" w="69334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380175" y="1787675"/>
              <a:ext cx="6995250" cy="1992725"/>
            </a:xfrm>
            <a:custGeom>
              <a:rect b="b" l="l" r="r" t="t"/>
              <a:pathLst>
                <a:path extrusionOk="0" h="79709" w="27981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238125" y="1961500"/>
              <a:ext cx="62975" cy="789475"/>
            </a:xfrm>
            <a:custGeom>
              <a:rect b="b" l="l" r="r" t="t"/>
              <a:pathLst>
                <a:path extrusionOk="0" h="31579" w="2519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805300" y="1857650"/>
              <a:ext cx="388025" cy="332050"/>
            </a:xfrm>
            <a:custGeom>
              <a:rect b="b" l="l" r="r" t="t"/>
              <a:pathLst>
                <a:path extrusionOk="0" h="13282" w="15521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728350" y="3848725"/>
              <a:ext cx="3064700" cy="183525"/>
            </a:xfrm>
            <a:custGeom>
              <a:rect b="b" l="l" r="r" t="t"/>
              <a:pathLst>
                <a:path extrusionOk="0" h="7341" w="122588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3877525" y="3848175"/>
              <a:ext cx="1971750" cy="31775"/>
            </a:xfrm>
            <a:custGeom>
              <a:rect b="b" l="l" r="r" t="t"/>
              <a:pathLst>
                <a:path extrusionOk="0" h="1271" w="7887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858050" y="2044375"/>
              <a:ext cx="1478825" cy="1479350"/>
            </a:xfrm>
            <a:custGeom>
              <a:rect b="b" l="l" r="r" t="t"/>
              <a:pathLst>
                <a:path extrusionOk="0" h="59174" w="59153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27"/>
          <p:cNvSpPr txBox="1"/>
          <p:nvPr/>
        </p:nvSpPr>
        <p:spPr>
          <a:xfrm>
            <a:off x="4954254" y="3387024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DS-AI K64: 20194445</a:t>
            </a:r>
            <a:endParaRPr sz="11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25" name="Google Shape;625;p27"/>
          <p:cNvSpPr txBox="1"/>
          <p:nvPr/>
        </p:nvSpPr>
        <p:spPr>
          <a:xfrm>
            <a:off x="5706454" y="2905934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3F3F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Hoàng Nguyễn Minh Nhật</a:t>
            </a:r>
            <a:endParaRPr sz="1100">
              <a:solidFill>
                <a:srgbClr val="F3F3F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626" name="Google Shape;626;p27"/>
          <p:cNvPicPr preferRelativeResize="0"/>
          <p:nvPr/>
        </p:nvPicPr>
        <p:blipFill rotWithShape="1">
          <a:blip r:embed="rId4">
            <a:alphaModFix amt="90000"/>
          </a:blip>
          <a:srcRect b="40927" l="0" r="0" t="-11919"/>
          <a:stretch/>
        </p:blipFill>
        <p:spPr>
          <a:xfrm>
            <a:off x="7607357" y="3125406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7" name="Google Shape;627;p27"/>
          <p:cNvPicPr preferRelativeResize="0"/>
          <p:nvPr/>
        </p:nvPicPr>
        <p:blipFill rotWithShape="1">
          <a:blip r:embed="rId6">
            <a:alphaModFix/>
          </a:blip>
          <a:srcRect b="0" l="28005" r="15713" t="0"/>
          <a:stretch/>
        </p:blipFill>
        <p:spPr>
          <a:xfrm>
            <a:off x="868580" y="1231793"/>
            <a:ext cx="866400" cy="86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8" name="Google Shape;62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692" y="3039459"/>
            <a:ext cx="866400" cy="86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9" name="Google Shape;62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0650" y="1189544"/>
            <a:ext cx="866400" cy="86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0" name="Google Shape;630;p27"/>
          <p:cNvPicPr preferRelativeResize="0"/>
          <p:nvPr/>
        </p:nvPicPr>
        <p:blipFill rotWithShape="1">
          <a:blip r:embed="rId9">
            <a:alphaModFix/>
          </a:blip>
          <a:srcRect b="25041" l="-916" r="-937" t="25962"/>
          <a:stretch/>
        </p:blipFill>
        <p:spPr>
          <a:xfrm>
            <a:off x="7459658" y="3047913"/>
            <a:ext cx="866400" cy="86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8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TABLE OF CONTENTS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6" name="Google Shape;636;p28"/>
          <p:cNvSpPr txBox="1"/>
          <p:nvPr>
            <p:ph type="ctrTitle"/>
          </p:nvPr>
        </p:nvSpPr>
        <p:spPr>
          <a:xfrm>
            <a:off x="5369084" y="12212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 </a:t>
            </a:r>
            <a:r>
              <a:rPr lang="es">
                <a:solidFill>
                  <a:srgbClr val="F3F3F3"/>
                </a:solidFill>
              </a:rPr>
              <a:t>Description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7" name="Google Shape;637;p28"/>
          <p:cNvSpPr txBox="1"/>
          <p:nvPr>
            <p:ph idx="1" type="subTitle"/>
          </p:nvPr>
        </p:nvSpPr>
        <p:spPr>
          <a:xfrm>
            <a:off x="5369084" y="169501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rgbClr val="F3F3F3"/>
                </a:solidFill>
              </a:rPr>
              <a:t>+ Description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rgbClr val="F3F3F3"/>
                </a:solidFill>
              </a:rPr>
              <a:t>+ PEAS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38" name="Google Shape;638;p28"/>
          <p:cNvSpPr txBox="1"/>
          <p:nvPr>
            <p:ph idx="2" type="title"/>
          </p:nvPr>
        </p:nvSpPr>
        <p:spPr>
          <a:xfrm>
            <a:off x="4650423" y="148812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9" name="Google Shape;639;p28"/>
          <p:cNvSpPr txBox="1"/>
          <p:nvPr>
            <p:ph idx="3" type="ctrTitle"/>
          </p:nvPr>
        </p:nvSpPr>
        <p:spPr>
          <a:xfrm>
            <a:off x="5371595" y="217023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Algorithm Implement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0" name="Google Shape;640;p28"/>
          <p:cNvSpPr txBox="1"/>
          <p:nvPr>
            <p:ph idx="4" type="subTitle"/>
          </p:nvPr>
        </p:nvSpPr>
        <p:spPr>
          <a:xfrm>
            <a:off x="5371595" y="2611807"/>
            <a:ext cx="2563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rgbClr val="F3F3F3"/>
                </a:solidFill>
              </a:rPr>
              <a:t>+ Algorithm Description 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rgbClr val="F3F3F3"/>
                </a:solidFill>
              </a:rPr>
              <a:t>+ Algorithm Implement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41" name="Google Shape;641;p28"/>
          <p:cNvSpPr txBox="1"/>
          <p:nvPr>
            <p:ph idx="5" type="title"/>
          </p:nvPr>
        </p:nvSpPr>
        <p:spPr>
          <a:xfrm>
            <a:off x="4632574" y="241771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2" name="Google Shape;642;p28"/>
          <p:cNvSpPr txBox="1"/>
          <p:nvPr>
            <p:ph idx="6" type="ctrTitle"/>
          </p:nvPr>
        </p:nvSpPr>
        <p:spPr>
          <a:xfrm>
            <a:off x="5371595" y="304981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Complexity Analysis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3" name="Google Shape;643;p28"/>
          <p:cNvSpPr txBox="1"/>
          <p:nvPr>
            <p:ph idx="7" type="subTitle"/>
          </p:nvPr>
        </p:nvSpPr>
        <p:spPr>
          <a:xfrm>
            <a:off x="5371595" y="3476104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rgbClr val="F3F3F3"/>
                </a:solidFill>
              </a:rPr>
              <a:t>+ Experimental Data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rgbClr val="F3F3F3"/>
                </a:solidFill>
              </a:rPr>
              <a:t>+ Complexity Analysis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44" name="Google Shape;644;p28"/>
          <p:cNvSpPr txBox="1"/>
          <p:nvPr>
            <p:ph idx="8" type="title"/>
          </p:nvPr>
        </p:nvSpPr>
        <p:spPr>
          <a:xfrm>
            <a:off x="4632574" y="325489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45" name="Google Shape;6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09904">
            <a:off x="-1705974" y="762015"/>
            <a:ext cx="7456030" cy="41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9"/>
          <p:cNvSpPr txBox="1"/>
          <p:nvPr>
            <p:ph type="title"/>
          </p:nvPr>
        </p:nvSpPr>
        <p:spPr>
          <a:xfrm>
            <a:off x="3285160" y="2980808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004B53"/>
                </a:solidFill>
                <a:latin typeface="Teko"/>
                <a:ea typeface="Teko"/>
                <a:cs typeface="Teko"/>
                <a:sym typeface="Teko"/>
              </a:rPr>
              <a:t>RICH</a:t>
            </a:r>
            <a:br>
              <a:rPr lang="es">
                <a:solidFill>
                  <a:srgbClr val="004B53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s">
                <a:solidFill>
                  <a:srgbClr val="004B53"/>
                </a:solidFill>
                <a:latin typeface="Teko"/>
                <a:ea typeface="Teko"/>
                <a:cs typeface="Teko"/>
                <a:sym typeface="Teko"/>
              </a:rPr>
              <a:t>Vacuum Cleaner</a:t>
            </a:r>
            <a:endParaRPr>
              <a:solidFill>
                <a:srgbClr val="004B5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51" name="Google Shape;6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009990" y="3696969"/>
            <a:ext cx="3371849" cy="116337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9"/>
          <p:cNvSpPr/>
          <p:nvPr/>
        </p:nvSpPr>
        <p:spPr>
          <a:xfrm flipH="1">
            <a:off x="-131980" y="1148081"/>
            <a:ext cx="2031900" cy="70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211" y="0"/>
                </a:moveTo>
                <a:close/>
                <a:lnTo>
                  <a:pt x="-6211" y="120000"/>
                </a:lnTo>
              </a:path>
              <a:path extrusionOk="0" fill="none" h="120000" w="120000">
                <a:moveTo>
                  <a:pt x="-6211" y="56108"/>
                </a:moveTo>
                <a:lnTo>
                  <a:pt x="-56718" y="52544"/>
                </a:lnTo>
                <a:lnTo>
                  <a:pt x="-82742" y="49762"/>
                </a:lnTo>
                <a:lnTo>
                  <a:pt x="-115669" y="186976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4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3. Actions</a:t>
            </a:r>
            <a:endParaRPr b="0" i="0" sz="4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                           Moving actions</a:t>
            </a:r>
            <a:endParaRPr b="0" i="0" sz="16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                                     Suck dust</a:t>
            </a:r>
            <a:endParaRPr b="0" i="0" sz="16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                                     Pick up</a:t>
            </a:r>
            <a:endParaRPr b="0" i="0" sz="16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6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                                      Put down</a:t>
            </a:r>
            <a:endParaRPr b="0" i="0" sz="16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54" name="Google Shape;654;p29"/>
          <p:cNvSpPr/>
          <p:nvPr/>
        </p:nvSpPr>
        <p:spPr>
          <a:xfrm>
            <a:off x="7812332" y="2816913"/>
            <a:ext cx="1179300" cy="6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211" y="0"/>
                </a:moveTo>
                <a:close/>
                <a:lnTo>
                  <a:pt x="-6211" y="120000"/>
                </a:lnTo>
              </a:path>
              <a:path extrusionOk="0" fill="none" h="120000" w="120000">
                <a:moveTo>
                  <a:pt x="-6211" y="56108"/>
                </a:moveTo>
                <a:lnTo>
                  <a:pt x="-44312" y="99991"/>
                </a:lnTo>
                <a:lnTo>
                  <a:pt x="-82946" y="140701"/>
                </a:lnTo>
                <a:lnTo>
                  <a:pt x="-151687" y="86072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6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3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2. Goal</a:t>
            </a:r>
            <a:endParaRPr b="0" i="0" sz="36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All Clean !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55" name="Google Shape;655;p29"/>
          <p:cNvSpPr/>
          <p:nvPr/>
        </p:nvSpPr>
        <p:spPr>
          <a:xfrm flipH="1">
            <a:off x="-127246" y="3433616"/>
            <a:ext cx="2265900" cy="6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211" y="0"/>
                </a:moveTo>
                <a:close/>
                <a:lnTo>
                  <a:pt x="-6211" y="120000"/>
                </a:lnTo>
              </a:path>
              <a:path extrusionOk="0" fill="none" h="120000" w="120000">
                <a:moveTo>
                  <a:pt x="-6211" y="56108"/>
                </a:moveTo>
                <a:lnTo>
                  <a:pt x="-27764" y="139531"/>
                </a:lnTo>
                <a:lnTo>
                  <a:pt x="-56864" y="20106"/>
                </a:lnTo>
                <a:lnTo>
                  <a:pt x="-54313" y="28741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3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1. Environment</a:t>
            </a:r>
            <a:endParaRPr b="0" i="0" sz="36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Dust – Jewel </a:t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Floor </a:t>
            </a:r>
            <a:endParaRPr b="0" i="0" sz="18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Obstacles      </a:t>
            </a:r>
            <a:endParaRPr b="0" i="0" sz="36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56" name="Google Shape;656;p29"/>
          <p:cNvSpPr txBox="1"/>
          <p:nvPr/>
        </p:nvSpPr>
        <p:spPr>
          <a:xfrm>
            <a:off x="2468880" y="292048"/>
            <a:ext cx="4389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GOAL-BASED AGENT</a:t>
            </a:r>
            <a:endParaRPr b="1" i="0" sz="3200" u="none" cap="none" strike="noStrike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657" name="Google Shape;657;p29"/>
          <p:cNvSpPr/>
          <p:nvPr/>
        </p:nvSpPr>
        <p:spPr>
          <a:xfrm>
            <a:off x="7134384" y="1107441"/>
            <a:ext cx="1786200" cy="70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211" y="0"/>
                </a:moveTo>
                <a:close/>
                <a:lnTo>
                  <a:pt x="-6211" y="120000"/>
                </a:lnTo>
              </a:path>
              <a:path extrusionOk="0" fill="none" h="120000" w="120000">
                <a:moveTo>
                  <a:pt x="-6211" y="56108"/>
                </a:moveTo>
                <a:lnTo>
                  <a:pt x="-56718" y="52544"/>
                </a:lnTo>
                <a:lnTo>
                  <a:pt x="-55438" y="51485"/>
                </a:lnTo>
                <a:lnTo>
                  <a:pt x="-104668" y="192144"/>
                </a:ln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3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4. Solution</a:t>
            </a:r>
            <a:endParaRPr b="0" i="0" sz="36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Action record</a:t>
            </a:r>
            <a:endParaRPr b="0" i="0" sz="20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658" name="Google Shape;658;p29"/>
          <p:cNvGrpSpPr/>
          <p:nvPr/>
        </p:nvGrpSpPr>
        <p:grpSpPr>
          <a:xfrm>
            <a:off x="3185525" y="3144391"/>
            <a:ext cx="505303" cy="503968"/>
            <a:chOff x="3185525" y="3144391"/>
            <a:chExt cx="505303" cy="503968"/>
          </a:xfrm>
        </p:grpSpPr>
        <p:grpSp>
          <p:nvGrpSpPr>
            <p:cNvPr id="659" name="Google Shape;659;p29"/>
            <p:cNvGrpSpPr/>
            <p:nvPr/>
          </p:nvGrpSpPr>
          <p:grpSpPr>
            <a:xfrm>
              <a:off x="3185525" y="3144391"/>
              <a:ext cx="505303" cy="503968"/>
              <a:chOff x="1190625" y="238125"/>
              <a:chExt cx="5252625" cy="5238750"/>
            </a:xfrm>
          </p:grpSpPr>
          <p:sp>
            <p:nvSpPr>
              <p:cNvPr id="660" name="Google Shape;660;p29"/>
              <p:cNvSpPr/>
              <p:nvPr/>
            </p:nvSpPr>
            <p:spPr>
              <a:xfrm>
                <a:off x="3803050" y="238125"/>
                <a:ext cx="13900" cy="212700"/>
              </a:xfrm>
              <a:custGeom>
                <a:rect b="b" l="l" r="r" t="t"/>
                <a:pathLst>
                  <a:path extrusionOk="0" h="8508" w="556">
                    <a:moveTo>
                      <a:pt x="1" y="0"/>
                    </a:moveTo>
                    <a:lnTo>
                      <a:pt x="1" y="8508"/>
                    </a:lnTo>
                    <a:lnTo>
                      <a:pt x="555" y="850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3710575" y="238125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1" y="0"/>
                    </a:moveTo>
                    <a:lnTo>
                      <a:pt x="370" y="8693"/>
                    </a:lnTo>
                    <a:lnTo>
                      <a:pt x="925" y="869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3622725" y="2427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370" y="1"/>
                    </a:moveTo>
                    <a:lnTo>
                      <a:pt x="0" y="186"/>
                    </a:lnTo>
                    <a:lnTo>
                      <a:pt x="555" y="8694"/>
                    </a:lnTo>
                    <a:lnTo>
                      <a:pt x="1110" y="8694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530250" y="251975"/>
                <a:ext cx="37025" cy="212725"/>
              </a:xfrm>
              <a:custGeom>
                <a:rect b="b" l="l" r="r" t="t"/>
                <a:pathLst>
                  <a:path extrusionOk="0" h="8509" w="1481">
                    <a:moveTo>
                      <a:pt x="0" y="1"/>
                    </a:moveTo>
                    <a:lnTo>
                      <a:pt x="925" y="8509"/>
                    </a:lnTo>
                    <a:lnTo>
                      <a:pt x="1480" y="850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437775" y="261225"/>
                <a:ext cx="41625" cy="212725"/>
              </a:xfrm>
              <a:custGeom>
                <a:rect b="b" l="l" r="r" t="t"/>
                <a:pathLst>
                  <a:path extrusionOk="0" h="8509" w="1665">
                    <a:moveTo>
                      <a:pt x="555" y="1"/>
                    </a:moveTo>
                    <a:lnTo>
                      <a:pt x="0" y="186"/>
                    </a:lnTo>
                    <a:lnTo>
                      <a:pt x="1295" y="8509"/>
                    </a:lnTo>
                    <a:lnTo>
                      <a:pt x="1665" y="850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3349925" y="275100"/>
                <a:ext cx="50875" cy="217350"/>
              </a:xfrm>
              <a:custGeom>
                <a:rect b="b" l="l" r="r" t="t"/>
                <a:pathLst>
                  <a:path extrusionOk="0" h="8694" w="2035">
                    <a:moveTo>
                      <a:pt x="370" y="1"/>
                    </a:moveTo>
                    <a:lnTo>
                      <a:pt x="0" y="186"/>
                    </a:lnTo>
                    <a:lnTo>
                      <a:pt x="1480" y="8693"/>
                    </a:lnTo>
                    <a:lnTo>
                      <a:pt x="2035" y="8508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257450" y="293600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555" y="0"/>
                    </a:moveTo>
                    <a:lnTo>
                      <a:pt x="0" y="185"/>
                    </a:lnTo>
                    <a:lnTo>
                      <a:pt x="1850" y="8508"/>
                    </a:lnTo>
                    <a:lnTo>
                      <a:pt x="2405" y="832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3169600" y="316725"/>
                <a:ext cx="64750" cy="208075"/>
              </a:xfrm>
              <a:custGeom>
                <a:rect b="b" l="l" r="r" t="t"/>
                <a:pathLst>
                  <a:path extrusionOk="0" h="8323" w="2590">
                    <a:moveTo>
                      <a:pt x="0" y="0"/>
                    </a:moveTo>
                    <a:lnTo>
                      <a:pt x="2035" y="8323"/>
                    </a:lnTo>
                    <a:lnTo>
                      <a:pt x="2590" y="813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081750" y="33982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0" y="1"/>
                    </a:moveTo>
                    <a:lnTo>
                      <a:pt x="2405" y="8324"/>
                    </a:lnTo>
                    <a:lnTo>
                      <a:pt x="2774" y="813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2993900" y="362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555" y="1"/>
                    </a:moveTo>
                    <a:lnTo>
                      <a:pt x="0" y="186"/>
                    </a:lnTo>
                    <a:lnTo>
                      <a:pt x="2589" y="8324"/>
                    </a:lnTo>
                    <a:lnTo>
                      <a:pt x="3144" y="813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2906025" y="395325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556" y="0"/>
                    </a:moveTo>
                    <a:lnTo>
                      <a:pt x="1" y="185"/>
                    </a:lnTo>
                    <a:lnTo>
                      <a:pt x="2960" y="8138"/>
                    </a:lnTo>
                    <a:lnTo>
                      <a:pt x="3515" y="795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2822800" y="42770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556" y="0"/>
                    </a:moveTo>
                    <a:lnTo>
                      <a:pt x="1" y="185"/>
                    </a:lnTo>
                    <a:lnTo>
                      <a:pt x="3145" y="8138"/>
                    </a:lnTo>
                    <a:lnTo>
                      <a:pt x="3700" y="795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9"/>
              <p:cNvSpPr/>
              <p:nvPr/>
            </p:nvSpPr>
            <p:spPr>
              <a:xfrm>
                <a:off x="2739575" y="460050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71" y="1"/>
                    </a:moveTo>
                    <a:lnTo>
                      <a:pt x="1" y="371"/>
                    </a:lnTo>
                    <a:lnTo>
                      <a:pt x="3515" y="8139"/>
                    </a:lnTo>
                    <a:lnTo>
                      <a:pt x="3885" y="795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9"/>
              <p:cNvSpPr/>
              <p:nvPr/>
            </p:nvSpPr>
            <p:spPr>
              <a:xfrm>
                <a:off x="2656350" y="5016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71" y="0"/>
                    </a:moveTo>
                    <a:lnTo>
                      <a:pt x="1" y="185"/>
                    </a:lnTo>
                    <a:lnTo>
                      <a:pt x="3700" y="7953"/>
                    </a:lnTo>
                    <a:lnTo>
                      <a:pt x="4254" y="7583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9"/>
              <p:cNvSpPr/>
              <p:nvPr/>
            </p:nvSpPr>
            <p:spPr>
              <a:xfrm>
                <a:off x="2573125" y="543275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555" y="1"/>
                    </a:moveTo>
                    <a:lnTo>
                      <a:pt x="0" y="186"/>
                    </a:lnTo>
                    <a:lnTo>
                      <a:pt x="4069" y="7769"/>
                    </a:lnTo>
                    <a:lnTo>
                      <a:pt x="4624" y="7584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9"/>
              <p:cNvSpPr/>
              <p:nvPr/>
            </p:nvSpPr>
            <p:spPr>
              <a:xfrm>
                <a:off x="2494525" y="584900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370" y="0"/>
                    </a:moveTo>
                    <a:lnTo>
                      <a:pt x="0" y="370"/>
                    </a:lnTo>
                    <a:lnTo>
                      <a:pt x="4254" y="7768"/>
                    </a:lnTo>
                    <a:lnTo>
                      <a:pt x="4809" y="739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9"/>
              <p:cNvSpPr/>
              <p:nvPr/>
            </p:nvSpPr>
            <p:spPr>
              <a:xfrm>
                <a:off x="2415925" y="63112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555" y="1"/>
                    </a:moveTo>
                    <a:lnTo>
                      <a:pt x="0" y="371"/>
                    </a:lnTo>
                    <a:lnTo>
                      <a:pt x="4624" y="7584"/>
                    </a:lnTo>
                    <a:lnTo>
                      <a:pt x="4994" y="739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9"/>
              <p:cNvSpPr/>
              <p:nvPr/>
            </p:nvSpPr>
            <p:spPr>
              <a:xfrm>
                <a:off x="2341925" y="682000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371" y="0"/>
                    </a:moveTo>
                    <a:lnTo>
                      <a:pt x="1" y="370"/>
                    </a:lnTo>
                    <a:lnTo>
                      <a:pt x="4810" y="7398"/>
                    </a:lnTo>
                    <a:lnTo>
                      <a:pt x="5180" y="7213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9"/>
              <p:cNvSpPr/>
              <p:nvPr/>
            </p:nvSpPr>
            <p:spPr>
              <a:xfrm>
                <a:off x="2263325" y="732850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556" y="1"/>
                    </a:moveTo>
                    <a:lnTo>
                      <a:pt x="1" y="371"/>
                    </a:lnTo>
                    <a:lnTo>
                      <a:pt x="5179" y="7214"/>
                    </a:lnTo>
                    <a:lnTo>
                      <a:pt x="5549" y="702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9"/>
              <p:cNvSpPr/>
              <p:nvPr/>
            </p:nvSpPr>
            <p:spPr>
              <a:xfrm>
                <a:off x="2193975" y="788350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370" y="0"/>
                    </a:moveTo>
                    <a:lnTo>
                      <a:pt x="0" y="370"/>
                    </a:lnTo>
                    <a:lnTo>
                      <a:pt x="5179" y="7028"/>
                    </a:lnTo>
                    <a:lnTo>
                      <a:pt x="5549" y="684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9"/>
              <p:cNvSpPr/>
              <p:nvPr/>
            </p:nvSpPr>
            <p:spPr>
              <a:xfrm>
                <a:off x="2120000" y="848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370" y="1"/>
                    </a:moveTo>
                    <a:lnTo>
                      <a:pt x="0" y="186"/>
                    </a:lnTo>
                    <a:lnTo>
                      <a:pt x="5549" y="6844"/>
                    </a:lnTo>
                    <a:lnTo>
                      <a:pt x="5919" y="6474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9"/>
              <p:cNvSpPr/>
              <p:nvPr/>
            </p:nvSpPr>
            <p:spPr>
              <a:xfrm>
                <a:off x="2050625" y="9085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56" y="1"/>
                    </a:moveTo>
                    <a:lnTo>
                      <a:pt x="1" y="186"/>
                    </a:lnTo>
                    <a:lnTo>
                      <a:pt x="5734" y="6659"/>
                    </a:lnTo>
                    <a:lnTo>
                      <a:pt x="6104" y="628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9"/>
              <p:cNvSpPr/>
              <p:nvPr/>
            </p:nvSpPr>
            <p:spPr>
              <a:xfrm>
                <a:off x="1985900" y="9686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371" y="0"/>
                    </a:moveTo>
                    <a:lnTo>
                      <a:pt x="1" y="370"/>
                    </a:lnTo>
                    <a:lnTo>
                      <a:pt x="5919" y="6474"/>
                    </a:lnTo>
                    <a:lnTo>
                      <a:pt x="6289" y="610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9"/>
              <p:cNvSpPr/>
              <p:nvPr/>
            </p:nvSpPr>
            <p:spPr>
              <a:xfrm>
                <a:off x="1921175" y="1033400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370" y="1"/>
                    </a:moveTo>
                    <a:lnTo>
                      <a:pt x="0" y="371"/>
                    </a:lnTo>
                    <a:lnTo>
                      <a:pt x="6104" y="6289"/>
                    </a:lnTo>
                    <a:lnTo>
                      <a:pt x="6474" y="5919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9"/>
              <p:cNvSpPr/>
              <p:nvPr/>
            </p:nvSpPr>
            <p:spPr>
              <a:xfrm>
                <a:off x="1861050" y="1098125"/>
                <a:ext cx="166500" cy="157250"/>
              </a:xfrm>
              <a:custGeom>
                <a:rect b="b" l="l" r="r" t="t"/>
                <a:pathLst>
                  <a:path extrusionOk="0" h="6290" w="6660">
                    <a:moveTo>
                      <a:pt x="186" y="1"/>
                    </a:moveTo>
                    <a:lnTo>
                      <a:pt x="1" y="371"/>
                    </a:lnTo>
                    <a:lnTo>
                      <a:pt x="6289" y="6289"/>
                    </a:lnTo>
                    <a:lnTo>
                      <a:pt x="6659" y="5734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9"/>
              <p:cNvSpPr/>
              <p:nvPr/>
            </p:nvSpPr>
            <p:spPr>
              <a:xfrm>
                <a:off x="1800950" y="1167500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186" y="0"/>
                    </a:moveTo>
                    <a:lnTo>
                      <a:pt x="1" y="370"/>
                    </a:lnTo>
                    <a:lnTo>
                      <a:pt x="6474" y="5919"/>
                    </a:lnTo>
                    <a:lnTo>
                      <a:pt x="6844" y="554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9"/>
              <p:cNvSpPr/>
              <p:nvPr/>
            </p:nvSpPr>
            <p:spPr>
              <a:xfrm>
                <a:off x="1740850" y="12414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370" y="0"/>
                    </a:moveTo>
                    <a:lnTo>
                      <a:pt x="0" y="370"/>
                    </a:lnTo>
                    <a:lnTo>
                      <a:pt x="6843" y="5549"/>
                    </a:lnTo>
                    <a:lnTo>
                      <a:pt x="7028" y="5179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9"/>
              <p:cNvSpPr/>
              <p:nvPr/>
            </p:nvSpPr>
            <p:spPr>
              <a:xfrm>
                <a:off x="1685350" y="1310825"/>
                <a:ext cx="184975" cy="138750"/>
              </a:xfrm>
              <a:custGeom>
                <a:rect b="b" l="l" r="r" t="t"/>
                <a:pathLst>
                  <a:path extrusionOk="0" h="5550" w="7399">
                    <a:moveTo>
                      <a:pt x="371" y="1"/>
                    </a:moveTo>
                    <a:lnTo>
                      <a:pt x="1" y="556"/>
                    </a:lnTo>
                    <a:lnTo>
                      <a:pt x="7029" y="5549"/>
                    </a:lnTo>
                    <a:lnTo>
                      <a:pt x="7399" y="5179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1634500" y="138942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370" y="1"/>
                    </a:moveTo>
                    <a:lnTo>
                      <a:pt x="0" y="371"/>
                    </a:lnTo>
                    <a:lnTo>
                      <a:pt x="7213" y="5180"/>
                    </a:lnTo>
                    <a:lnTo>
                      <a:pt x="7398" y="4810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9"/>
              <p:cNvSpPr/>
              <p:nvPr/>
            </p:nvSpPr>
            <p:spPr>
              <a:xfrm>
                <a:off x="1583625" y="14634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371" y="0"/>
                    </a:moveTo>
                    <a:lnTo>
                      <a:pt x="1" y="370"/>
                    </a:lnTo>
                    <a:lnTo>
                      <a:pt x="7399" y="4994"/>
                    </a:lnTo>
                    <a:lnTo>
                      <a:pt x="7584" y="46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9"/>
              <p:cNvSpPr/>
              <p:nvPr/>
            </p:nvSpPr>
            <p:spPr>
              <a:xfrm>
                <a:off x="1537400" y="15420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370" y="0"/>
                    </a:moveTo>
                    <a:lnTo>
                      <a:pt x="0" y="370"/>
                    </a:lnTo>
                    <a:lnTo>
                      <a:pt x="7398" y="4809"/>
                    </a:lnTo>
                    <a:lnTo>
                      <a:pt x="7768" y="425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9"/>
              <p:cNvSpPr/>
              <p:nvPr/>
            </p:nvSpPr>
            <p:spPr>
              <a:xfrm>
                <a:off x="1495775" y="1620625"/>
                <a:ext cx="194225" cy="115625"/>
              </a:xfrm>
              <a:custGeom>
                <a:rect b="b" l="l" r="r" t="t"/>
                <a:pathLst>
                  <a:path extrusionOk="0" h="4625" w="7769">
                    <a:moveTo>
                      <a:pt x="186" y="0"/>
                    </a:moveTo>
                    <a:lnTo>
                      <a:pt x="1" y="555"/>
                    </a:lnTo>
                    <a:lnTo>
                      <a:pt x="7584" y="4624"/>
                    </a:lnTo>
                    <a:lnTo>
                      <a:pt x="7769" y="406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9"/>
              <p:cNvSpPr/>
              <p:nvPr/>
            </p:nvSpPr>
            <p:spPr>
              <a:xfrm>
                <a:off x="1454175" y="1703850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185" y="1"/>
                    </a:moveTo>
                    <a:lnTo>
                      <a:pt x="0" y="371"/>
                    </a:lnTo>
                    <a:lnTo>
                      <a:pt x="7583" y="4254"/>
                    </a:lnTo>
                    <a:lnTo>
                      <a:pt x="7953" y="370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9"/>
              <p:cNvSpPr/>
              <p:nvPr/>
            </p:nvSpPr>
            <p:spPr>
              <a:xfrm>
                <a:off x="1412550" y="1787075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371" y="1"/>
                    </a:moveTo>
                    <a:lnTo>
                      <a:pt x="1" y="371"/>
                    </a:lnTo>
                    <a:lnTo>
                      <a:pt x="7954" y="3885"/>
                    </a:lnTo>
                    <a:lnTo>
                      <a:pt x="8139" y="3515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1380200" y="18703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185" y="1"/>
                    </a:moveTo>
                    <a:lnTo>
                      <a:pt x="0" y="371"/>
                    </a:lnTo>
                    <a:lnTo>
                      <a:pt x="7953" y="3700"/>
                    </a:lnTo>
                    <a:lnTo>
                      <a:pt x="8138" y="314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1347825" y="1958150"/>
                <a:ext cx="203475" cy="83275"/>
              </a:xfrm>
              <a:custGeom>
                <a:rect b="b" l="l" r="r" t="t"/>
                <a:pathLst>
                  <a:path extrusionOk="0" h="3331" w="8139">
                    <a:moveTo>
                      <a:pt x="185" y="1"/>
                    </a:moveTo>
                    <a:lnTo>
                      <a:pt x="0" y="371"/>
                    </a:lnTo>
                    <a:lnTo>
                      <a:pt x="7953" y="3330"/>
                    </a:lnTo>
                    <a:lnTo>
                      <a:pt x="8138" y="277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1315450" y="2041400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186" y="0"/>
                    </a:moveTo>
                    <a:lnTo>
                      <a:pt x="1" y="555"/>
                    </a:lnTo>
                    <a:lnTo>
                      <a:pt x="8139" y="3144"/>
                    </a:lnTo>
                    <a:lnTo>
                      <a:pt x="8324" y="258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1292325" y="2129250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1" y="0"/>
                    </a:moveTo>
                    <a:lnTo>
                      <a:pt x="1" y="555"/>
                    </a:lnTo>
                    <a:lnTo>
                      <a:pt x="8139" y="2774"/>
                    </a:lnTo>
                    <a:lnTo>
                      <a:pt x="8324" y="24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1264600" y="2217100"/>
                <a:ext cx="212700" cy="64750"/>
              </a:xfrm>
              <a:custGeom>
                <a:rect b="b" l="l" r="r" t="t"/>
                <a:pathLst>
                  <a:path extrusionOk="0" h="2590" w="8508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590"/>
                    </a:lnTo>
                    <a:lnTo>
                      <a:pt x="8508" y="20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1246100" y="2304950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405"/>
                    </a:lnTo>
                    <a:lnTo>
                      <a:pt x="8508" y="185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1227600" y="2397425"/>
                <a:ext cx="217350" cy="50875"/>
              </a:xfrm>
              <a:custGeom>
                <a:rect b="b" l="l" r="r" t="t"/>
                <a:pathLst>
                  <a:path extrusionOk="0" h="2035" w="8694">
                    <a:moveTo>
                      <a:pt x="186" y="0"/>
                    </a:moveTo>
                    <a:lnTo>
                      <a:pt x="1" y="555"/>
                    </a:lnTo>
                    <a:lnTo>
                      <a:pt x="8508" y="2035"/>
                    </a:lnTo>
                    <a:lnTo>
                      <a:pt x="8693" y="148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1213725" y="2485275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186" y="0"/>
                    </a:moveTo>
                    <a:lnTo>
                      <a:pt x="1" y="555"/>
                    </a:lnTo>
                    <a:lnTo>
                      <a:pt x="8509" y="1665"/>
                    </a:lnTo>
                    <a:lnTo>
                      <a:pt x="8693" y="129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1204475" y="2577750"/>
                <a:ext cx="212725" cy="37025"/>
              </a:xfrm>
              <a:custGeom>
                <a:rect b="b" l="l" r="r" t="t"/>
                <a:pathLst>
                  <a:path extrusionOk="0" h="1481" w="8509">
                    <a:moveTo>
                      <a:pt x="1" y="0"/>
                    </a:moveTo>
                    <a:lnTo>
                      <a:pt x="1" y="555"/>
                    </a:lnTo>
                    <a:lnTo>
                      <a:pt x="8509" y="1480"/>
                    </a:lnTo>
                    <a:lnTo>
                      <a:pt x="8509" y="9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29"/>
              <p:cNvSpPr/>
              <p:nvPr/>
            </p:nvSpPr>
            <p:spPr>
              <a:xfrm>
                <a:off x="1195225" y="2670225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1" y="0"/>
                    </a:moveTo>
                    <a:lnTo>
                      <a:pt x="1" y="370"/>
                    </a:lnTo>
                    <a:lnTo>
                      <a:pt x="8694" y="1110"/>
                    </a:lnTo>
                    <a:lnTo>
                      <a:pt x="8694" y="5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29"/>
              <p:cNvSpPr/>
              <p:nvPr/>
            </p:nvSpPr>
            <p:spPr>
              <a:xfrm>
                <a:off x="1190625" y="27580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0" y="1"/>
                    </a:moveTo>
                    <a:lnTo>
                      <a:pt x="0" y="555"/>
                    </a:lnTo>
                    <a:lnTo>
                      <a:pt x="8693" y="925"/>
                    </a:lnTo>
                    <a:lnTo>
                      <a:pt x="8693" y="3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29"/>
              <p:cNvSpPr/>
              <p:nvPr/>
            </p:nvSpPr>
            <p:spPr>
              <a:xfrm>
                <a:off x="1190625" y="2850550"/>
                <a:ext cx="212700" cy="13900"/>
              </a:xfrm>
              <a:custGeom>
                <a:rect b="b" l="l" r="r" t="t"/>
                <a:pathLst>
                  <a:path extrusionOk="0" h="556" w="8508">
                    <a:moveTo>
                      <a:pt x="0" y="1"/>
                    </a:moveTo>
                    <a:lnTo>
                      <a:pt x="0" y="555"/>
                    </a:lnTo>
                    <a:lnTo>
                      <a:pt x="8508" y="555"/>
                    </a:lnTo>
                    <a:lnTo>
                      <a:pt x="850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29"/>
              <p:cNvSpPr/>
              <p:nvPr/>
            </p:nvSpPr>
            <p:spPr>
              <a:xfrm>
                <a:off x="1190625" y="29337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8693" y="1"/>
                    </a:moveTo>
                    <a:lnTo>
                      <a:pt x="0" y="371"/>
                    </a:lnTo>
                    <a:lnTo>
                      <a:pt x="0" y="925"/>
                    </a:lnTo>
                    <a:lnTo>
                      <a:pt x="8693" y="556"/>
                    </a:lnTo>
                    <a:lnTo>
                      <a:pt x="869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9"/>
              <p:cNvSpPr/>
              <p:nvPr/>
            </p:nvSpPr>
            <p:spPr>
              <a:xfrm>
                <a:off x="1195225" y="3017000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8694" y="1"/>
                    </a:moveTo>
                    <a:lnTo>
                      <a:pt x="1" y="741"/>
                    </a:lnTo>
                    <a:lnTo>
                      <a:pt x="186" y="1111"/>
                    </a:lnTo>
                    <a:lnTo>
                      <a:pt x="8694" y="556"/>
                    </a:lnTo>
                    <a:lnTo>
                      <a:pt x="869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9"/>
              <p:cNvSpPr/>
              <p:nvPr/>
            </p:nvSpPr>
            <p:spPr>
              <a:xfrm>
                <a:off x="1204475" y="3104850"/>
                <a:ext cx="212725" cy="32400"/>
              </a:xfrm>
              <a:custGeom>
                <a:rect b="b" l="l" r="r" t="t"/>
                <a:pathLst>
                  <a:path extrusionOk="0" h="1296" w="8509">
                    <a:moveTo>
                      <a:pt x="8509" y="1"/>
                    </a:moveTo>
                    <a:lnTo>
                      <a:pt x="1" y="741"/>
                    </a:lnTo>
                    <a:lnTo>
                      <a:pt x="1" y="1296"/>
                    </a:lnTo>
                    <a:lnTo>
                      <a:pt x="8509" y="371"/>
                    </a:lnTo>
                    <a:lnTo>
                      <a:pt x="850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9"/>
              <p:cNvSpPr/>
              <p:nvPr/>
            </p:nvSpPr>
            <p:spPr>
              <a:xfrm>
                <a:off x="1213725" y="3188100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8509" y="0"/>
                    </a:moveTo>
                    <a:lnTo>
                      <a:pt x="1" y="1110"/>
                    </a:lnTo>
                    <a:lnTo>
                      <a:pt x="186" y="1665"/>
                    </a:lnTo>
                    <a:lnTo>
                      <a:pt x="8693" y="370"/>
                    </a:lnTo>
                    <a:lnTo>
                      <a:pt x="850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29"/>
              <p:cNvSpPr/>
              <p:nvPr/>
            </p:nvSpPr>
            <p:spPr>
              <a:xfrm>
                <a:off x="1227600" y="3271325"/>
                <a:ext cx="217350" cy="46250"/>
              </a:xfrm>
              <a:custGeom>
                <a:rect b="b" l="l" r="r" t="t"/>
                <a:pathLst>
                  <a:path extrusionOk="0" h="1850" w="8694">
                    <a:moveTo>
                      <a:pt x="8508" y="0"/>
                    </a:moveTo>
                    <a:lnTo>
                      <a:pt x="1" y="1480"/>
                    </a:lnTo>
                    <a:lnTo>
                      <a:pt x="186" y="1850"/>
                    </a:lnTo>
                    <a:lnTo>
                      <a:pt x="8693" y="370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29"/>
              <p:cNvSpPr/>
              <p:nvPr/>
            </p:nvSpPr>
            <p:spPr>
              <a:xfrm>
                <a:off x="1246100" y="3349925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8323" y="0"/>
                    </a:moveTo>
                    <a:lnTo>
                      <a:pt x="0" y="1850"/>
                    </a:lnTo>
                    <a:lnTo>
                      <a:pt x="185" y="2405"/>
                    </a:lnTo>
                    <a:lnTo>
                      <a:pt x="8508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29"/>
              <p:cNvSpPr/>
              <p:nvPr/>
            </p:nvSpPr>
            <p:spPr>
              <a:xfrm>
                <a:off x="1269225" y="343315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8138" y="0"/>
                    </a:moveTo>
                    <a:lnTo>
                      <a:pt x="0" y="2035"/>
                    </a:lnTo>
                    <a:lnTo>
                      <a:pt x="0" y="2590"/>
                    </a:lnTo>
                    <a:lnTo>
                      <a:pt x="8323" y="555"/>
                    </a:lnTo>
                    <a:lnTo>
                      <a:pt x="813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29"/>
              <p:cNvSpPr/>
              <p:nvPr/>
            </p:nvSpPr>
            <p:spPr>
              <a:xfrm>
                <a:off x="1292325" y="3516375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8139" y="1"/>
                    </a:moveTo>
                    <a:lnTo>
                      <a:pt x="1" y="2220"/>
                    </a:lnTo>
                    <a:lnTo>
                      <a:pt x="1" y="2775"/>
                    </a:lnTo>
                    <a:lnTo>
                      <a:pt x="8324" y="370"/>
                    </a:lnTo>
                    <a:lnTo>
                      <a:pt x="81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1315450" y="3594975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8139" y="1"/>
                    </a:moveTo>
                    <a:lnTo>
                      <a:pt x="1" y="2590"/>
                    </a:lnTo>
                    <a:lnTo>
                      <a:pt x="186" y="3145"/>
                    </a:lnTo>
                    <a:lnTo>
                      <a:pt x="8324" y="556"/>
                    </a:lnTo>
                    <a:lnTo>
                      <a:pt x="81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1347825" y="3673575"/>
                <a:ext cx="203475" cy="87900"/>
              </a:xfrm>
              <a:custGeom>
                <a:rect b="b" l="l" r="r" t="t"/>
                <a:pathLst>
                  <a:path extrusionOk="0" h="3516" w="8139">
                    <a:moveTo>
                      <a:pt x="7953" y="1"/>
                    </a:moveTo>
                    <a:lnTo>
                      <a:pt x="0" y="2960"/>
                    </a:lnTo>
                    <a:lnTo>
                      <a:pt x="185" y="3515"/>
                    </a:lnTo>
                    <a:lnTo>
                      <a:pt x="8138" y="556"/>
                    </a:lnTo>
                    <a:lnTo>
                      <a:pt x="795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9"/>
              <p:cNvSpPr/>
              <p:nvPr/>
            </p:nvSpPr>
            <p:spPr>
              <a:xfrm>
                <a:off x="1380200" y="37522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7953" y="0"/>
                    </a:moveTo>
                    <a:lnTo>
                      <a:pt x="0" y="3329"/>
                    </a:lnTo>
                    <a:lnTo>
                      <a:pt x="185" y="3699"/>
                    </a:lnTo>
                    <a:lnTo>
                      <a:pt x="8138" y="555"/>
                    </a:lnTo>
                    <a:lnTo>
                      <a:pt x="795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9"/>
              <p:cNvSpPr/>
              <p:nvPr/>
            </p:nvSpPr>
            <p:spPr>
              <a:xfrm>
                <a:off x="1412550" y="3830800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7954" y="0"/>
                    </a:moveTo>
                    <a:lnTo>
                      <a:pt x="1" y="3514"/>
                    </a:lnTo>
                    <a:lnTo>
                      <a:pt x="371" y="3884"/>
                    </a:lnTo>
                    <a:lnTo>
                      <a:pt x="8139" y="370"/>
                    </a:lnTo>
                    <a:lnTo>
                      <a:pt x="79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29"/>
              <p:cNvSpPr/>
              <p:nvPr/>
            </p:nvSpPr>
            <p:spPr>
              <a:xfrm>
                <a:off x="1454175" y="3904775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7583" y="1"/>
                    </a:moveTo>
                    <a:lnTo>
                      <a:pt x="0" y="3884"/>
                    </a:lnTo>
                    <a:lnTo>
                      <a:pt x="185" y="4254"/>
                    </a:lnTo>
                    <a:lnTo>
                      <a:pt x="7953" y="555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1495775" y="3983375"/>
                <a:ext cx="194225" cy="111000"/>
              </a:xfrm>
              <a:custGeom>
                <a:rect b="b" l="l" r="r" t="t"/>
                <a:pathLst>
                  <a:path extrusionOk="0" h="4440" w="7769">
                    <a:moveTo>
                      <a:pt x="7584" y="1"/>
                    </a:moveTo>
                    <a:lnTo>
                      <a:pt x="1" y="3885"/>
                    </a:lnTo>
                    <a:lnTo>
                      <a:pt x="186" y="4440"/>
                    </a:lnTo>
                    <a:lnTo>
                      <a:pt x="7769" y="371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1537400" y="40527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7398" y="1"/>
                    </a:moveTo>
                    <a:lnTo>
                      <a:pt x="0" y="4440"/>
                    </a:lnTo>
                    <a:lnTo>
                      <a:pt x="370" y="4810"/>
                    </a:lnTo>
                    <a:lnTo>
                      <a:pt x="7768" y="556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1583625" y="41267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7399" y="0"/>
                    </a:moveTo>
                    <a:lnTo>
                      <a:pt x="1" y="4439"/>
                    </a:lnTo>
                    <a:lnTo>
                      <a:pt x="371" y="4994"/>
                    </a:lnTo>
                    <a:lnTo>
                      <a:pt x="7584" y="370"/>
                    </a:lnTo>
                    <a:lnTo>
                      <a:pt x="739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1634500" y="4196075"/>
                <a:ext cx="184975" cy="134125"/>
              </a:xfrm>
              <a:custGeom>
                <a:rect b="b" l="l" r="r" t="t"/>
                <a:pathLst>
                  <a:path extrusionOk="0" h="5365" w="7399">
                    <a:moveTo>
                      <a:pt x="7028" y="0"/>
                    </a:moveTo>
                    <a:lnTo>
                      <a:pt x="0" y="4809"/>
                    </a:lnTo>
                    <a:lnTo>
                      <a:pt x="370" y="5364"/>
                    </a:lnTo>
                    <a:lnTo>
                      <a:pt x="7398" y="555"/>
                    </a:lnTo>
                    <a:lnTo>
                      <a:pt x="702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1685350" y="42654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7029" y="1"/>
                    </a:moveTo>
                    <a:lnTo>
                      <a:pt x="1" y="4994"/>
                    </a:lnTo>
                    <a:lnTo>
                      <a:pt x="371" y="5549"/>
                    </a:lnTo>
                    <a:lnTo>
                      <a:pt x="7214" y="371"/>
                    </a:lnTo>
                    <a:lnTo>
                      <a:pt x="70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740850" y="43347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6843" y="1"/>
                    </a:moveTo>
                    <a:lnTo>
                      <a:pt x="0" y="5180"/>
                    </a:lnTo>
                    <a:lnTo>
                      <a:pt x="370" y="5550"/>
                    </a:lnTo>
                    <a:lnTo>
                      <a:pt x="7028" y="371"/>
                    </a:lnTo>
                    <a:lnTo>
                      <a:pt x="684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800950" y="4399525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6474" y="0"/>
                    </a:moveTo>
                    <a:lnTo>
                      <a:pt x="1" y="5549"/>
                    </a:lnTo>
                    <a:lnTo>
                      <a:pt x="186" y="5919"/>
                    </a:lnTo>
                    <a:lnTo>
                      <a:pt x="6844" y="370"/>
                    </a:lnTo>
                    <a:lnTo>
                      <a:pt x="647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1861050" y="4464250"/>
                <a:ext cx="166500" cy="152625"/>
              </a:xfrm>
              <a:custGeom>
                <a:rect b="b" l="l" r="r" t="t"/>
                <a:pathLst>
                  <a:path extrusionOk="0" h="6105" w="6660">
                    <a:moveTo>
                      <a:pt x="6289" y="1"/>
                    </a:moveTo>
                    <a:lnTo>
                      <a:pt x="1" y="5734"/>
                    </a:lnTo>
                    <a:lnTo>
                      <a:pt x="186" y="6104"/>
                    </a:lnTo>
                    <a:lnTo>
                      <a:pt x="6659" y="371"/>
                    </a:lnTo>
                    <a:lnTo>
                      <a:pt x="628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1921175" y="4524375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6104" y="0"/>
                    </a:moveTo>
                    <a:lnTo>
                      <a:pt x="0" y="5918"/>
                    </a:lnTo>
                    <a:lnTo>
                      <a:pt x="370" y="6288"/>
                    </a:lnTo>
                    <a:lnTo>
                      <a:pt x="6474" y="370"/>
                    </a:lnTo>
                    <a:lnTo>
                      <a:pt x="610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985900" y="45844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5919" y="0"/>
                    </a:moveTo>
                    <a:lnTo>
                      <a:pt x="1" y="6104"/>
                    </a:lnTo>
                    <a:lnTo>
                      <a:pt x="371" y="6474"/>
                    </a:lnTo>
                    <a:lnTo>
                      <a:pt x="6289" y="370"/>
                    </a:lnTo>
                    <a:lnTo>
                      <a:pt x="591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2050625" y="46399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734" y="1"/>
                    </a:moveTo>
                    <a:lnTo>
                      <a:pt x="1" y="6474"/>
                    </a:lnTo>
                    <a:lnTo>
                      <a:pt x="371" y="6659"/>
                    </a:lnTo>
                    <a:lnTo>
                      <a:pt x="6104" y="371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2120000" y="4695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5549" y="0"/>
                    </a:moveTo>
                    <a:lnTo>
                      <a:pt x="0" y="6658"/>
                    </a:lnTo>
                    <a:lnTo>
                      <a:pt x="555" y="6843"/>
                    </a:lnTo>
                    <a:lnTo>
                      <a:pt x="5919" y="370"/>
                    </a:lnTo>
                    <a:lnTo>
                      <a:pt x="554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2193975" y="4750925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5179" y="1"/>
                    </a:moveTo>
                    <a:lnTo>
                      <a:pt x="0" y="6659"/>
                    </a:lnTo>
                    <a:lnTo>
                      <a:pt x="370" y="7029"/>
                    </a:lnTo>
                    <a:lnTo>
                      <a:pt x="5549" y="186"/>
                    </a:lnTo>
                    <a:lnTo>
                      <a:pt x="517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2263325" y="4801800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5179" y="0"/>
                    </a:moveTo>
                    <a:lnTo>
                      <a:pt x="1" y="6843"/>
                    </a:lnTo>
                    <a:lnTo>
                      <a:pt x="556" y="7213"/>
                    </a:lnTo>
                    <a:lnTo>
                      <a:pt x="5549" y="185"/>
                    </a:lnTo>
                    <a:lnTo>
                      <a:pt x="517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2341925" y="4848025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4810" y="1"/>
                    </a:moveTo>
                    <a:lnTo>
                      <a:pt x="1" y="7029"/>
                    </a:lnTo>
                    <a:lnTo>
                      <a:pt x="371" y="7399"/>
                    </a:lnTo>
                    <a:lnTo>
                      <a:pt x="5180" y="371"/>
                    </a:lnTo>
                    <a:lnTo>
                      <a:pt x="481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2415925" y="489427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4624" y="0"/>
                    </a:moveTo>
                    <a:lnTo>
                      <a:pt x="0" y="7213"/>
                    </a:lnTo>
                    <a:lnTo>
                      <a:pt x="555" y="7583"/>
                    </a:lnTo>
                    <a:lnTo>
                      <a:pt x="4994" y="185"/>
                    </a:lnTo>
                    <a:lnTo>
                      <a:pt x="462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2494525" y="4935875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4254" y="1"/>
                    </a:moveTo>
                    <a:lnTo>
                      <a:pt x="0" y="7399"/>
                    </a:lnTo>
                    <a:lnTo>
                      <a:pt x="370" y="7769"/>
                    </a:lnTo>
                    <a:lnTo>
                      <a:pt x="4809" y="371"/>
                    </a:lnTo>
                    <a:lnTo>
                      <a:pt x="425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2573125" y="4977500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4069" y="0"/>
                    </a:moveTo>
                    <a:lnTo>
                      <a:pt x="0" y="7583"/>
                    </a:lnTo>
                    <a:lnTo>
                      <a:pt x="555" y="7768"/>
                    </a:lnTo>
                    <a:lnTo>
                      <a:pt x="4624" y="185"/>
                    </a:lnTo>
                    <a:lnTo>
                      <a:pt x="406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2656350" y="50144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700" y="1"/>
                    </a:moveTo>
                    <a:lnTo>
                      <a:pt x="1" y="7769"/>
                    </a:lnTo>
                    <a:lnTo>
                      <a:pt x="371" y="7954"/>
                    </a:lnTo>
                    <a:lnTo>
                      <a:pt x="4254" y="3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2739575" y="5051475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515" y="0"/>
                    </a:moveTo>
                    <a:lnTo>
                      <a:pt x="1" y="7953"/>
                    </a:lnTo>
                    <a:lnTo>
                      <a:pt x="371" y="8138"/>
                    </a:lnTo>
                    <a:lnTo>
                      <a:pt x="3885" y="185"/>
                    </a:lnTo>
                    <a:lnTo>
                      <a:pt x="351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2822800" y="508385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3145" y="0"/>
                    </a:moveTo>
                    <a:lnTo>
                      <a:pt x="1" y="7953"/>
                    </a:lnTo>
                    <a:lnTo>
                      <a:pt x="556" y="8138"/>
                    </a:lnTo>
                    <a:lnTo>
                      <a:pt x="3700" y="185"/>
                    </a:lnTo>
                    <a:lnTo>
                      <a:pt x="314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2910650" y="5116200"/>
                <a:ext cx="83275" cy="203475"/>
              </a:xfrm>
              <a:custGeom>
                <a:rect b="b" l="l" r="r" t="t"/>
                <a:pathLst>
                  <a:path extrusionOk="0" h="8139" w="3331">
                    <a:moveTo>
                      <a:pt x="2775" y="1"/>
                    </a:moveTo>
                    <a:lnTo>
                      <a:pt x="1" y="7954"/>
                    </a:lnTo>
                    <a:lnTo>
                      <a:pt x="371" y="8139"/>
                    </a:lnTo>
                    <a:lnTo>
                      <a:pt x="3330" y="186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2993900" y="5143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2589" y="1"/>
                    </a:moveTo>
                    <a:lnTo>
                      <a:pt x="0" y="8138"/>
                    </a:lnTo>
                    <a:lnTo>
                      <a:pt x="555" y="8323"/>
                    </a:lnTo>
                    <a:lnTo>
                      <a:pt x="3144" y="185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3081750" y="516707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2405" y="0"/>
                    </a:moveTo>
                    <a:lnTo>
                      <a:pt x="0" y="8323"/>
                    </a:lnTo>
                    <a:lnTo>
                      <a:pt x="555" y="8323"/>
                    </a:lnTo>
                    <a:lnTo>
                      <a:pt x="2774" y="185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3169600" y="5190200"/>
                <a:ext cx="64750" cy="212700"/>
              </a:xfrm>
              <a:custGeom>
                <a:rect b="b" l="l" r="r" t="t"/>
                <a:pathLst>
                  <a:path extrusionOk="0" h="8508" w="2590">
                    <a:moveTo>
                      <a:pt x="2035" y="0"/>
                    </a:moveTo>
                    <a:lnTo>
                      <a:pt x="0" y="8323"/>
                    </a:lnTo>
                    <a:lnTo>
                      <a:pt x="555" y="8508"/>
                    </a:lnTo>
                    <a:lnTo>
                      <a:pt x="2590" y="185"/>
                    </a:lnTo>
                    <a:lnTo>
                      <a:pt x="203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9"/>
              <p:cNvSpPr/>
              <p:nvPr/>
            </p:nvSpPr>
            <p:spPr>
              <a:xfrm>
                <a:off x="3257450" y="5208675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1850" y="1"/>
                    </a:moveTo>
                    <a:lnTo>
                      <a:pt x="0" y="8324"/>
                    </a:lnTo>
                    <a:lnTo>
                      <a:pt x="555" y="8509"/>
                    </a:lnTo>
                    <a:lnTo>
                      <a:pt x="2405" y="186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9"/>
              <p:cNvSpPr/>
              <p:nvPr/>
            </p:nvSpPr>
            <p:spPr>
              <a:xfrm>
                <a:off x="3349925" y="5222550"/>
                <a:ext cx="50875" cy="212725"/>
              </a:xfrm>
              <a:custGeom>
                <a:rect b="b" l="l" r="r" t="t"/>
                <a:pathLst>
                  <a:path extrusionOk="0" h="8509" w="2035">
                    <a:moveTo>
                      <a:pt x="1480" y="1"/>
                    </a:moveTo>
                    <a:lnTo>
                      <a:pt x="0" y="8508"/>
                    </a:lnTo>
                    <a:lnTo>
                      <a:pt x="370" y="8508"/>
                    </a:lnTo>
                    <a:lnTo>
                      <a:pt x="2035" y="186"/>
                    </a:lnTo>
                    <a:lnTo>
                      <a:pt x="148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3437775" y="52364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1295" y="1"/>
                    </a:moveTo>
                    <a:lnTo>
                      <a:pt x="0" y="8508"/>
                    </a:lnTo>
                    <a:lnTo>
                      <a:pt x="555" y="8693"/>
                    </a:lnTo>
                    <a:lnTo>
                      <a:pt x="1665" y="185"/>
                    </a:lnTo>
                    <a:lnTo>
                      <a:pt x="129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3530250" y="5250300"/>
                <a:ext cx="37025" cy="212725"/>
              </a:xfrm>
              <a:custGeom>
                <a:rect b="b" l="l" r="r" t="t"/>
                <a:pathLst>
                  <a:path extrusionOk="0" h="8509" w="1481">
                    <a:moveTo>
                      <a:pt x="925" y="0"/>
                    </a:moveTo>
                    <a:lnTo>
                      <a:pt x="0" y="8508"/>
                    </a:lnTo>
                    <a:lnTo>
                      <a:pt x="555" y="8508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3622725" y="52549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555" y="0"/>
                    </a:moveTo>
                    <a:lnTo>
                      <a:pt x="0" y="8693"/>
                    </a:lnTo>
                    <a:lnTo>
                      <a:pt x="370" y="8693"/>
                    </a:lnTo>
                    <a:lnTo>
                      <a:pt x="1110" y="185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3710575" y="5259550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370" y="0"/>
                    </a:moveTo>
                    <a:lnTo>
                      <a:pt x="1" y="8693"/>
                    </a:lnTo>
                    <a:lnTo>
                      <a:pt x="555" y="8693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3803050" y="5264175"/>
                <a:ext cx="13900" cy="212700"/>
              </a:xfrm>
              <a:custGeom>
                <a:rect b="b" l="l" r="r" t="t"/>
                <a:pathLst>
                  <a:path extrusionOk="0" h="8508" w="556">
                    <a:moveTo>
                      <a:pt x="1" y="0"/>
                    </a:moveTo>
                    <a:lnTo>
                      <a:pt x="1" y="8508"/>
                    </a:lnTo>
                    <a:lnTo>
                      <a:pt x="555" y="850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3886275" y="5259550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556" y="0"/>
                    </a:moveTo>
                    <a:lnTo>
                      <a:pt x="1" y="185"/>
                    </a:lnTo>
                    <a:lnTo>
                      <a:pt x="371" y="8693"/>
                    </a:lnTo>
                    <a:lnTo>
                      <a:pt x="925" y="869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3969500" y="52549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556" y="0"/>
                    </a:moveTo>
                    <a:lnTo>
                      <a:pt x="1" y="185"/>
                    </a:lnTo>
                    <a:lnTo>
                      <a:pt x="741" y="8693"/>
                    </a:lnTo>
                    <a:lnTo>
                      <a:pt x="1111" y="869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9"/>
              <p:cNvSpPr/>
              <p:nvPr/>
            </p:nvSpPr>
            <p:spPr>
              <a:xfrm>
                <a:off x="4057350" y="5250300"/>
                <a:ext cx="32400" cy="212725"/>
              </a:xfrm>
              <a:custGeom>
                <a:rect b="b" l="l" r="r" t="t"/>
                <a:pathLst>
                  <a:path extrusionOk="0" h="8509" w="1296">
                    <a:moveTo>
                      <a:pt x="1" y="0"/>
                    </a:moveTo>
                    <a:lnTo>
                      <a:pt x="741" y="8508"/>
                    </a:lnTo>
                    <a:lnTo>
                      <a:pt x="1296" y="850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9"/>
              <p:cNvSpPr/>
              <p:nvPr/>
            </p:nvSpPr>
            <p:spPr>
              <a:xfrm>
                <a:off x="4140600" y="52364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370" y="1"/>
                    </a:moveTo>
                    <a:lnTo>
                      <a:pt x="0" y="185"/>
                    </a:lnTo>
                    <a:lnTo>
                      <a:pt x="1110" y="8693"/>
                    </a:lnTo>
                    <a:lnTo>
                      <a:pt x="1665" y="8508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4223825" y="5227175"/>
                <a:ext cx="46250" cy="212725"/>
              </a:xfrm>
              <a:custGeom>
                <a:rect b="b" l="l" r="r" t="t"/>
                <a:pathLst>
                  <a:path extrusionOk="0" h="8509" w="1850">
                    <a:moveTo>
                      <a:pt x="0" y="1"/>
                    </a:moveTo>
                    <a:lnTo>
                      <a:pt x="1480" y="8508"/>
                    </a:lnTo>
                    <a:lnTo>
                      <a:pt x="1850" y="832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4302425" y="5208675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555" y="1"/>
                    </a:moveTo>
                    <a:lnTo>
                      <a:pt x="0" y="186"/>
                    </a:lnTo>
                    <a:lnTo>
                      <a:pt x="1850" y="8509"/>
                    </a:lnTo>
                    <a:lnTo>
                      <a:pt x="2405" y="8324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4385650" y="5190200"/>
                <a:ext cx="64750" cy="212700"/>
              </a:xfrm>
              <a:custGeom>
                <a:rect b="b" l="l" r="r" t="t"/>
                <a:pathLst>
                  <a:path extrusionOk="0" h="8508" w="2590">
                    <a:moveTo>
                      <a:pt x="555" y="0"/>
                    </a:moveTo>
                    <a:lnTo>
                      <a:pt x="0" y="185"/>
                    </a:lnTo>
                    <a:lnTo>
                      <a:pt x="2035" y="8508"/>
                    </a:lnTo>
                    <a:lnTo>
                      <a:pt x="2590" y="832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4468875" y="516707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370" y="0"/>
                    </a:moveTo>
                    <a:lnTo>
                      <a:pt x="1" y="185"/>
                    </a:lnTo>
                    <a:lnTo>
                      <a:pt x="2220" y="8323"/>
                    </a:lnTo>
                    <a:lnTo>
                      <a:pt x="2775" y="832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4547475" y="5143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556" y="1"/>
                    </a:moveTo>
                    <a:lnTo>
                      <a:pt x="1" y="185"/>
                    </a:lnTo>
                    <a:lnTo>
                      <a:pt x="2590" y="8323"/>
                    </a:lnTo>
                    <a:lnTo>
                      <a:pt x="3145" y="8138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4626075" y="5116200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556" y="1"/>
                    </a:moveTo>
                    <a:lnTo>
                      <a:pt x="1" y="186"/>
                    </a:lnTo>
                    <a:lnTo>
                      <a:pt x="2960" y="8139"/>
                    </a:lnTo>
                    <a:lnTo>
                      <a:pt x="3515" y="7954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4704700" y="508385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555" y="0"/>
                    </a:moveTo>
                    <a:lnTo>
                      <a:pt x="0" y="185"/>
                    </a:lnTo>
                    <a:lnTo>
                      <a:pt x="3144" y="8138"/>
                    </a:lnTo>
                    <a:lnTo>
                      <a:pt x="3699" y="795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4783300" y="5051475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70" y="0"/>
                    </a:moveTo>
                    <a:lnTo>
                      <a:pt x="0" y="185"/>
                    </a:lnTo>
                    <a:lnTo>
                      <a:pt x="3514" y="8138"/>
                    </a:lnTo>
                    <a:lnTo>
                      <a:pt x="3884" y="776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9"/>
              <p:cNvSpPr/>
              <p:nvPr/>
            </p:nvSpPr>
            <p:spPr>
              <a:xfrm>
                <a:off x="4857275" y="50144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555" y="1"/>
                    </a:moveTo>
                    <a:lnTo>
                      <a:pt x="1" y="186"/>
                    </a:lnTo>
                    <a:lnTo>
                      <a:pt x="3884" y="7954"/>
                    </a:lnTo>
                    <a:lnTo>
                      <a:pt x="4254" y="776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9"/>
              <p:cNvSpPr/>
              <p:nvPr/>
            </p:nvSpPr>
            <p:spPr>
              <a:xfrm>
                <a:off x="4931250" y="4977500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556" y="0"/>
                    </a:moveTo>
                    <a:lnTo>
                      <a:pt x="1" y="185"/>
                    </a:lnTo>
                    <a:lnTo>
                      <a:pt x="4070" y="7768"/>
                    </a:lnTo>
                    <a:lnTo>
                      <a:pt x="4625" y="758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9"/>
              <p:cNvSpPr/>
              <p:nvPr/>
            </p:nvSpPr>
            <p:spPr>
              <a:xfrm>
                <a:off x="5005225" y="4935875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556" y="1"/>
                    </a:moveTo>
                    <a:lnTo>
                      <a:pt x="1" y="371"/>
                    </a:lnTo>
                    <a:lnTo>
                      <a:pt x="4440" y="7769"/>
                    </a:lnTo>
                    <a:lnTo>
                      <a:pt x="4810" y="739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9"/>
              <p:cNvSpPr/>
              <p:nvPr/>
            </p:nvSpPr>
            <p:spPr>
              <a:xfrm>
                <a:off x="5079225" y="489427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370" y="0"/>
                    </a:moveTo>
                    <a:lnTo>
                      <a:pt x="0" y="185"/>
                    </a:lnTo>
                    <a:lnTo>
                      <a:pt x="4439" y="7583"/>
                    </a:lnTo>
                    <a:lnTo>
                      <a:pt x="4994" y="721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9"/>
              <p:cNvSpPr/>
              <p:nvPr/>
            </p:nvSpPr>
            <p:spPr>
              <a:xfrm>
                <a:off x="5148575" y="4848025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555" y="1"/>
                    </a:moveTo>
                    <a:lnTo>
                      <a:pt x="0" y="371"/>
                    </a:lnTo>
                    <a:lnTo>
                      <a:pt x="4809" y="7399"/>
                    </a:lnTo>
                    <a:lnTo>
                      <a:pt x="5179" y="702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9"/>
              <p:cNvSpPr/>
              <p:nvPr/>
            </p:nvSpPr>
            <p:spPr>
              <a:xfrm>
                <a:off x="5217925" y="4797175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371" y="0"/>
                    </a:moveTo>
                    <a:lnTo>
                      <a:pt x="1" y="370"/>
                    </a:lnTo>
                    <a:lnTo>
                      <a:pt x="4994" y="7213"/>
                    </a:lnTo>
                    <a:lnTo>
                      <a:pt x="5549" y="70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9"/>
              <p:cNvSpPr/>
              <p:nvPr/>
            </p:nvSpPr>
            <p:spPr>
              <a:xfrm>
                <a:off x="5287275" y="4750925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371" y="1"/>
                    </a:moveTo>
                    <a:lnTo>
                      <a:pt x="1" y="186"/>
                    </a:lnTo>
                    <a:lnTo>
                      <a:pt x="5180" y="7029"/>
                    </a:lnTo>
                    <a:lnTo>
                      <a:pt x="5550" y="6659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9"/>
              <p:cNvSpPr/>
              <p:nvPr/>
            </p:nvSpPr>
            <p:spPr>
              <a:xfrm>
                <a:off x="5352025" y="4695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370" y="0"/>
                    </a:moveTo>
                    <a:lnTo>
                      <a:pt x="0" y="370"/>
                    </a:lnTo>
                    <a:lnTo>
                      <a:pt x="5549" y="6843"/>
                    </a:lnTo>
                    <a:lnTo>
                      <a:pt x="5919" y="647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9"/>
              <p:cNvSpPr/>
              <p:nvPr/>
            </p:nvSpPr>
            <p:spPr>
              <a:xfrm>
                <a:off x="5416750" y="46399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186" y="1"/>
                    </a:moveTo>
                    <a:lnTo>
                      <a:pt x="1" y="371"/>
                    </a:lnTo>
                    <a:lnTo>
                      <a:pt x="5734" y="6659"/>
                    </a:lnTo>
                    <a:lnTo>
                      <a:pt x="6104" y="6474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5476875" y="45844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370" y="0"/>
                    </a:moveTo>
                    <a:lnTo>
                      <a:pt x="0" y="370"/>
                    </a:lnTo>
                    <a:lnTo>
                      <a:pt x="5918" y="6474"/>
                    </a:lnTo>
                    <a:lnTo>
                      <a:pt x="6288" y="610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5536975" y="4524375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370" y="0"/>
                    </a:moveTo>
                    <a:lnTo>
                      <a:pt x="0" y="370"/>
                    </a:lnTo>
                    <a:lnTo>
                      <a:pt x="6104" y="6288"/>
                    </a:lnTo>
                    <a:lnTo>
                      <a:pt x="6474" y="591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5592450" y="4464250"/>
                <a:ext cx="166500" cy="152625"/>
              </a:xfrm>
              <a:custGeom>
                <a:rect b="b" l="l" r="r" t="t"/>
                <a:pathLst>
                  <a:path extrusionOk="0" h="6105" w="6660">
                    <a:moveTo>
                      <a:pt x="371" y="1"/>
                    </a:moveTo>
                    <a:lnTo>
                      <a:pt x="1" y="371"/>
                    </a:lnTo>
                    <a:lnTo>
                      <a:pt x="6474" y="6104"/>
                    </a:lnTo>
                    <a:lnTo>
                      <a:pt x="6659" y="573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5647950" y="4399525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370" y="0"/>
                    </a:moveTo>
                    <a:lnTo>
                      <a:pt x="0" y="370"/>
                    </a:lnTo>
                    <a:lnTo>
                      <a:pt x="6658" y="5919"/>
                    </a:lnTo>
                    <a:lnTo>
                      <a:pt x="6843" y="5549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5703425" y="43347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186" y="1"/>
                    </a:moveTo>
                    <a:lnTo>
                      <a:pt x="1" y="371"/>
                    </a:lnTo>
                    <a:lnTo>
                      <a:pt x="6659" y="5550"/>
                    </a:lnTo>
                    <a:lnTo>
                      <a:pt x="7029" y="518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>
                <a:off x="5754300" y="42654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185" y="1"/>
                    </a:moveTo>
                    <a:lnTo>
                      <a:pt x="0" y="371"/>
                    </a:lnTo>
                    <a:lnTo>
                      <a:pt x="6843" y="5549"/>
                    </a:lnTo>
                    <a:lnTo>
                      <a:pt x="7213" y="4994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>
                <a:off x="5800525" y="419607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186" y="0"/>
                    </a:moveTo>
                    <a:lnTo>
                      <a:pt x="1" y="370"/>
                    </a:lnTo>
                    <a:lnTo>
                      <a:pt x="7029" y="5179"/>
                    </a:lnTo>
                    <a:lnTo>
                      <a:pt x="7399" y="480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5846775" y="41267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185" y="0"/>
                    </a:moveTo>
                    <a:lnTo>
                      <a:pt x="0" y="370"/>
                    </a:lnTo>
                    <a:lnTo>
                      <a:pt x="7213" y="4994"/>
                    </a:lnTo>
                    <a:lnTo>
                      <a:pt x="7583" y="4439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5888375" y="40527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371" y="1"/>
                    </a:moveTo>
                    <a:lnTo>
                      <a:pt x="1" y="556"/>
                    </a:lnTo>
                    <a:lnTo>
                      <a:pt x="7399" y="4810"/>
                    </a:lnTo>
                    <a:lnTo>
                      <a:pt x="7769" y="4440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>
                <a:off x="5930000" y="3983375"/>
                <a:ext cx="194225" cy="111000"/>
              </a:xfrm>
              <a:custGeom>
                <a:rect b="b" l="l" r="r" t="t"/>
                <a:pathLst>
                  <a:path extrusionOk="0" h="4440" w="7769">
                    <a:moveTo>
                      <a:pt x="185" y="1"/>
                    </a:moveTo>
                    <a:lnTo>
                      <a:pt x="0" y="371"/>
                    </a:lnTo>
                    <a:lnTo>
                      <a:pt x="7583" y="4440"/>
                    </a:lnTo>
                    <a:lnTo>
                      <a:pt x="7768" y="388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5966975" y="3904775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371" y="1"/>
                    </a:moveTo>
                    <a:lnTo>
                      <a:pt x="1" y="555"/>
                    </a:lnTo>
                    <a:lnTo>
                      <a:pt x="7769" y="4254"/>
                    </a:lnTo>
                    <a:lnTo>
                      <a:pt x="7954" y="388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6003975" y="3830800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185" y="0"/>
                    </a:moveTo>
                    <a:lnTo>
                      <a:pt x="0" y="370"/>
                    </a:lnTo>
                    <a:lnTo>
                      <a:pt x="7768" y="3884"/>
                    </a:lnTo>
                    <a:lnTo>
                      <a:pt x="8138" y="3514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6027100" y="3724450"/>
                <a:ext cx="203475" cy="92500"/>
              </a:xfrm>
              <a:custGeom>
                <a:rect b="b" l="l" r="r" t="t"/>
                <a:pathLst>
                  <a:path extrusionOk="0" h="3700" w="8139">
                    <a:moveTo>
                      <a:pt x="185" y="0"/>
                    </a:moveTo>
                    <a:lnTo>
                      <a:pt x="0" y="555"/>
                    </a:lnTo>
                    <a:lnTo>
                      <a:pt x="7953" y="3699"/>
                    </a:lnTo>
                    <a:lnTo>
                      <a:pt x="8138" y="314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6068700" y="3673575"/>
                <a:ext cx="203475" cy="87900"/>
              </a:xfrm>
              <a:custGeom>
                <a:rect b="b" l="l" r="r" t="t"/>
                <a:pathLst>
                  <a:path extrusionOk="0" h="3516" w="8139">
                    <a:moveTo>
                      <a:pt x="186" y="1"/>
                    </a:moveTo>
                    <a:lnTo>
                      <a:pt x="1" y="556"/>
                    </a:lnTo>
                    <a:lnTo>
                      <a:pt x="7954" y="3515"/>
                    </a:lnTo>
                    <a:lnTo>
                      <a:pt x="8139" y="296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>
                <a:off x="6096450" y="3594975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185" y="1"/>
                    </a:moveTo>
                    <a:lnTo>
                      <a:pt x="1" y="556"/>
                    </a:lnTo>
                    <a:lnTo>
                      <a:pt x="8138" y="3145"/>
                    </a:lnTo>
                    <a:lnTo>
                      <a:pt x="8323" y="259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>
                <a:off x="6119575" y="3516375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185" y="1"/>
                    </a:moveTo>
                    <a:lnTo>
                      <a:pt x="0" y="370"/>
                    </a:lnTo>
                    <a:lnTo>
                      <a:pt x="8323" y="2775"/>
                    </a:lnTo>
                    <a:lnTo>
                      <a:pt x="8323" y="222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6142700" y="343315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590"/>
                    </a:lnTo>
                    <a:lnTo>
                      <a:pt x="8323" y="20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6161175" y="3349925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186" y="0"/>
                    </a:moveTo>
                    <a:lnTo>
                      <a:pt x="1" y="555"/>
                    </a:lnTo>
                    <a:lnTo>
                      <a:pt x="8324" y="2405"/>
                    </a:lnTo>
                    <a:lnTo>
                      <a:pt x="8509" y="185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6179675" y="3271325"/>
                <a:ext cx="212725" cy="46250"/>
              </a:xfrm>
              <a:custGeom>
                <a:rect b="b" l="l" r="r" t="t"/>
                <a:pathLst>
                  <a:path extrusionOk="0" h="1850" w="8509">
                    <a:moveTo>
                      <a:pt x="1" y="0"/>
                    </a:moveTo>
                    <a:lnTo>
                      <a:pt x="1" y="370"/>
                    </a:lnTo>
                    <a:lnTo>
                      <a:pt x="8323" y="1850"/>
                    </a:lnTo>
                    <a:lnTo>
                      <a:pt x="8508" y="14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6188925" y="3188100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185" y="0"/>
                    </a:moveTo>
                    <a:lnTo>
                      <a:pt x="1" y="370"/>
                    </a:lnTo>
                    <a:lnTo>
                      <a:pt x="8508" y="1665"/>
                    </a:lnTo>
                    <a:lnTo>
                      <a:pt x="8693" y="111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9"/>
              <p:cNvSpPr/>
              <p:nvPr/>
            </p:nvSpPr>
            <p:spPr>
              <a:xfrm>
                <a:off x="6202800" y="3104850"/>
                <a:ext cx="212725" cy="32400"/>
              </a:xfrm>
              <a:custGeom>
                <a:rect b="b" l="l" r="r" t="t"/>
                <a:pathLst>
                  <a:path extrusionOk="0" h="1296" w="8509">
                    <a:moveTo>
                      <a:pt x="0" y="1"/>
                    </a:moveTo>
                    <a:lnTo>
                      <a:pt x="0" y="371"/>
                    </a:lnTo>
                    <a:lnTo>
                      <a:pt x="8508" y="1296"/>
                    </a:lnTo>
                    <a:lnTo>
                      <a:pt x="8508" y="7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9"/>
              <p:cNvSpPr/>
              <p:nvPr/>
            </p:nvSpPr>
            <p:spPr>
              <a:xfrm>
                <a:off x="6207425" y="3017000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185" y="1"/>
                    </a:moveTo>
                    <a:lnTo>
                      <a:pt x="0" y="556"/>
                    </a:lnTo>
                    <a:lnTo>
                      <a:pt x="8693" y="1111"/>
                    </a:lnTo>
                    <a:lnTo>
                      <a:pt x="8693" y="741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>
                <a:off x="6212050" y="29337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0" y="1"/>
                    </a:moveTo>
                    <a:lnTo>
                      <a:pt x="0" y="556"/>
                    </a:lnTo>
                    <a:lnTo>
                      <a:pt x="8508" y="925"/>
                    </a:lnTo>
                    <a:lnTo>
                      <a:pt x="8693" y="37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>
                <a:off x="6216675" y="2850550"/>
                <a:ext cx="212700" cy="13900"/>
              </a:xfrm>
              <a:custGeom>
                <a:rect b="b" l="l" r="r" t="t"/>
                <a:pathLst>
                  <a:path extrusionOk="0" h="556" w="8508">
                    <a:moveTo>
                      <a:pt x="0" y="1"/>
                    </a:moveTo>
                    <a:lnTo>
                      <a:pt x="0" y="555"/>
                    </a:lnTo>
                    <a:lnTo>
                      <a:pt x="8508" y="555"/>
                    </a:lnTo>
                    <a:lnTo>
                      <a:pt x="850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>
                <a:off x="6225925" y="2734950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8693" y="1"/>
                    </a:moveTo>
                    <a:lnTo>
                      <a:pt x="0" y="371"/>
                    </a:lnTo>
                    <a:lnTo>
                      <a:pt x="185" y="926"/>
                    </a:lnTo>
                    <a:lnTo>
                      <a:pt x="8693" y="556"/>
                    </a:lnTo>
                    <a:lnTo>
                      <a:pt x="869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>
                <a:off x="6207425" y="2670225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8508" y="0"/>
                    </a:moveTo>
                    <a:lnTo>
                      <a:pt x="0" y="555"/>
                    </a:lnTo>
                    <a:lnTo>
                      <a:pt x="185" y="1110"/>
                    </a:lnTo>
                    <a:lnTo>
                      <a:pt x="8693" y="370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9"/>
              <p:cNvSpPr/>
              <p:nvPr/>
            </p:nvSpPr>
            <p:spPr>
              <a:xfrm>
                <a:off x="6202800" y="2577750"/>
                <a:ext cx="212725" cy="37025"/>
              </a:xfrm>
              <a:custGeom>
                <a:rect b="b" l="l" r="r" t="t"/>
                <a:pathLst>
                  <a:path extrusionOk="0" h="1481" w="8509">
                    <a:moveTo>
                      <a:pt x="8508" y="0"/>
                    </a:moveTo>
                    <a:lnTo>
                      <a:pt x="0" y="925"/>
                    </a:lnTo>
                    <a:lnTo>
                      <a:pt x="0" y="1480"/>
                    </a:lnTo>
                    <a:lnTo>
                      <a:pt x="8508" y="555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9"/>
              <p:cNvSpPr/>
              <p:nvPr/>
            </p:nvSpPr>
            <p:spPr>
              <a:xfrm>
                <a:off x="6188925" y="2485275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8508" y="0"/>
                    </a:moveTo>
                    <a:lnTo>
                      <a:pt x="1" y="1295"/>
                    </a:lnTo>
                    <a:lnTo>
                      <a:pt x="185" y="1665"/>
                    </a:lnTo>
                    <a:lnTo>
                      <a:pt x="8693" y="555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6179675" y="2397425"/>
                <a:ext cx="212725" cy="50875"/>
              </a:xfrm>
              <a:custGeom>
                <a:rect b="b" l="l" r="r" t="t"/>
                <a:pathLst>
                  <a:path extrusionOk="0" h="2035" w="8509">
                    <a:moveTo>
                      <a:pt x="8323" y="0"/>
                    </a:moveTo>
                    <a:lnTo>
                      <a:pt x="1" y="1480"/>
                    </a:lnTo>
                    <a:lnTo>
                      <a:pt x="1" y="2035"/>
                    </a:lnTo>
                    <a:lnTo>
                      <a:pt x="8508" y="370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6161175" y="2304950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8324" y="0"/>
                    </a:moveTo>
                    <a:lnTo>
                      <a:pt x="1" y="1850"/>
                    </a:lnTo>
                    <a:lnTo>
                      <a:pt x="186" y="2405"/>
                    </a:lnTo>
                    <a:lnTo>
                      <a:pt x="8509" y="555"/>
                    </a:lnTo>
                    <a:lnTo>
                      <a:pt x="832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6142700" y="221710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8323" y="0"/>
                    </a:moveTo>
                    <a:lnTo>
                      <a:pt x="0" y="2035"/>
                    </a:lnTo>
                    <a:lnTo>
                      <a:pt x="185" y="2590"/>
                    </a:lnTo>
                    <a:lnTo>
                      <a:pt x="8323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6119575" y="2129250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8323" y="0"/>
                    </a:moveTo>
                    <a:lnTo>
                      <a:pt x="0" y="2405"/>
                    </a:lnTo>
                    <a:lnTo>
                      <a:pt x="185" y="2774"/>
                    </a:lnTo>
                    <a:lnTo>
                      <a:pt x="8323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6096450" y="2041400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8138" y="0"/>
                    </a:moveTo>
                    <a:lnTo>
                      <a:pt x="1" y="2589"/>
                    </a:lnTo>
                    <a:lnTo>
                      <a:pt x="185" y="3144"/>
                    </a:lnTo>
                    <a:lnTo>
                      <a:pt x="8323" y="555"/>
                    </a:lnTo>
                    <a:lnTo>
                      <a:pt x="813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6068700" y="1958150"/>
                <a:ext cx="203475" cy="83275"/>
              </a:xfrm>
              <a:custGeom>
                <a:rect b="b" l="l" r="r" t="t"/>
                <a:pathLst>
                  <a:path extrusionOk="0" h="3331" w="8139">
                    <a:moveTo>
                      <a:pt x="7954" y="1"/>
                    </a:moveTo>
                    <a:lnTo>
                      <a:pt x="1" y="2775"/>
                    </a:lnTo>
                    <a:lnTo>
                      <a:pt x="186" y="3330"/>
                    </a:lnTo>
                    <a:lnTo>
                      <a:pt x="8139" y="37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6036350" y="18703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7953" y="1"/>
                    </a:moveTo>
                    <a:lnTo>
                      <a:pt x="0" y="3145"/>
                    </a:lnTo>
                    <a:lnTo>
                      <a:pt x="185" y="3700"/>
                    </a:lnTo>
                    <a:lnTo>
                      <a:pt x="8138" y="556"/>
                    </a:lnTo>
                    <a:lnTo>
                      <a:pt x="795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6003975" y="1787075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7768" y="1"/>
                    </a:moveTo>
                    <a:lnTo>
                      <a:pt x="0" y="3515"/>
                    </a:lnTo>
                    <a:lnTo>
                      <a:pt x="185" y="3885"/>
                    </a:lnTo>
                    <a:lnTo>
                      <a:pt x="8138" y="371"/>
                    </a:lnTo>
                    <a:lnTo>
                      <a:pt x="776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9"/>
              <p:cNvSpPr/>
              <p:nvPr/>
            </p:nvSpPr>
            <p:spPr>
              <a:xfrm>
                <a:off x="5966975" y="1703850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7769" y="1"/>
                    </a:moveTo>
                    <a:lnTo>
                      <a:pt x="1" y="3700"/>
                    </a:lnTo>
                    <a:lnTo>
                      <a:pt x="371" y="4254"/>
                    </a:lnTo>
                    <a:lnTo>
                      <a:pt x="7954" y="371"/>
                    </a:lnTo>
                    <a:lnTo>
                      <a:pt x="776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5930000" y="1620625"/>
                <a:ext cx="194225" cy="115625"/>
              </a:xfrm>
              <a:custGeom>
                <a:rect b="b" l="l" r="r" t="t"/>
                <a:pathLst>
                  <a:path extrusionOk="0" h="4625" w="7769">
                    <a:moveTo>
                      <a:pt x="7583" y="0"/>
                    </a:moveTo>
                    <a:lnTo>
                      <a:pt x="0" y="4069"/>
                    </a:lnTo>
                    <a:lnTo>
                      <a:pt x="185" y="4624"/>
                    </a:lnTo>
                    <a:lnTo>
                      <a:pt x="7768" y="555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5888375" y="15420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7399" y="0"/>
                    </a:moveTo>
                    <a:lnTo>
                      <a:pt x="1" y="4254"/>
                    </a:lnTo>
                    <a:lnTo>
                      <a:pt x="371" y="4809"/>
                    </a:lnTo>
                    <a:lnTo>
                      <a:pt x="7769" y="370"/>
                    </a:lnTo>
                    <a:lnTo>
                      <a:pt x="739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5856025" y="1458800"/>
                <a:ext cx="184975" cy="124850"/>
              </a:xfrm>
              <a:custGeom>
                <a:rect b="b" l="l" r="r" t="t"/>
                <a:pathLst>
                  <a:path extrusionOk="0" h="4994" w="7399">
                    <a:moveTo>
                      <a:pt x="7213" y="0"/>
                    </a:moveTo>
                    <a:lnTo>
                      <a:pt x="0" y="4624"/>
                    </a:lnTo>
                    <a:lnTo>
                      <a:pt x="185" y="4994"/>
                    </a:lnTo>
                    <a:lnTo>
                      <a:pt x="7398" y="555"/>
                    </a:lnTo>
                    <a:lnTo>
                      <a:pt x="721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9"/>
              <p:cNvSpPr/>
              <p:nvPr/>
            </p:nvSpPr>
            <p:spPr>
              <a:xfrm>
                <a:off x="5800525" y="138942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7029" y="1"/>
                    </a:moveTo>
                    <a:lnTo>
                      <a:pt x="1" y="4625"/>
                    </a:lnTo>
                    <a:lnTo>
                      <a:pt x="371" y="5180"/>
                    </a:lnTo>
                    <a:lnTo>
                      <a:pt x="7399" y="371"/>
                    </a:lnTo>
                    <a:lnTo>
                      <a:pt x="70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5754300" y="13108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6843" y="1"/>
                    </a:moveTo>
                    <a:lnTo>
                      <a:pt x="0" y="5179"/>
                    </a:lnTo>
                    <a:lnTo>
                      <a:pt x="185" y="5549"/>
                    </a:lnTo>
                    <a:lnTo>
                      <a:pt x="7213" y="556"/>
                    </a:lnTo>
                    <a:lnTo>
                      <a:pt x="684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5703425" y="12414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6659" y="0"/>
                    </a:moveTo>
                    <a:lnTo>
                      <a:pt x="1" y="5179"/>
                    </a:lnTo>
                    <a:lnTo>
                      <a:pt x="186" y="5549"/>
                    </a:lnTo>
                    <a:lnTo>
                      <a:pt x="7029" y="370"/>
                    </a:lnTo>
                    <a:lnTo>
                      <a:pt x="665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9"/>
              <p:cNvSpPr/>
              <p:nvPr/>
            </p:nvSpPr>
            <p:spPr>
              <a:xfrm>
                <a:off x="5647950" y="1167500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6474" y="0"/>
                    </a:moveTo>
                    <a:lnTo>
                      <a:pt x="0" y="5549"/>
                    </a:lnTo>
                    <a:lnTo>
                      <a:pt x="370" y="5919"/>
                    </a:lnTo>
                    <a:lnTo>
                      <a:pt x="6843" y="370"/>
                    </a:lnTo>
                    <a:lnTo>
                      <a:pt x="647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9"/>
              <p:cNvSpPr/>
              <p:nvPr/>
            </p:nvSpPr>
            <p:spPr>
              <a:xfrm>
                <a:off x="5583200" y="1093525"/>
                <a:ext cx="166500" cy="152600"/>
              </a:xfrm>
              <a:custGeom>
                <a:rect b="b" l="l" r="r" t="t"/>
                <a:pathLst>
                  <a:path extrusionOk="0" h="6104" w="6660">
                    <a:moveTo>
                      <a:pt x="6289" y="0"/>
                    </a:moveTo>
                    <a:lnTo>
                      <a:pt x="1" y="5734"/>
                    </a:lnTo>
                    <a:lnTo>
                      <a:pt x="186" y="6103"/>
                    </a:lnTo>
                    <a:lnTo>
                      <a:pt x="6659" y="370"/>
                    </a:lnTo>
                    <a:lnTo>
                      <a:pt x="62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5536975" y="1033400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6104" y="1"/>
                    </a:moveTo>
                    <a:lnTo>
                      <a:pt x="0" y="5919"/>
                    </a:lnTo>
                    <a:lnTo>
                      <a:pt x="370" y="6289"/>
                    </a:lnTo>
                    <a:lnTo>
                      <a:pt x="6474" y="371"/>
                    </a:lnTo>
                    <a:lnTo>
                      <a:pt x="610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5476875" y="9686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5918" y="0"/>
                    </a:moveTo>
                    <a:lnTo>
                      <a:pt x="0" y="6104"/>
                    </a:lnTo>
                    <a:lnTo>
                      <a:pt x="370" y="6474"/>
                    </a:lnTo>
                    <a:lnTo>
                      <a:pt x="6288" y="370"/>
                    </a:lnTo>
                    <a:lnTo>
                      <a:pt x="591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5416750" y="9085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549" y="1"/>
                    </a:moveTo>
                    <a:lnTo>
                      <a:pt x="1" y="6289"/>
                    </a:lnTo>
                    <a:lnTo>
                      <a:pt x="371" y="6659"/>
                    </a:lnTo>
                    <a:lnTo>
                      <a:pt x="6104" y="371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5352025" y="848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5549" y="1"/>
                    </a:moveTo>
                    <a:lnTo>
                      <a:pt x="0" y="6474"/>
                    </a:lnTo>
                    <a:lnTo>
                      <a:pt x="370" y="6844"/>
                    </a:lnTo>
                    <a:lnTo>
                      <a:pt x="5919" y="186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9"/>
              <p:cNvSpPr/>
              <p:nvPr/>
            </p:nvSpPr>
            <p:spPr>
              <a:xfrm>
                <a:off x="5287275" y="788350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5180" y="0"/>
                    </a:moveTo>
                    <a:lnTo>
                      <a:pt x="1" y="6843"/>
                    </a:lnTo>
                    <a:lnTo>
                      <a:pt x="371" y="7028"/>
                    </a:lnTo>
                    <a:lnTo>
                      <a:pt x="5550" y="370"/>
                    </a:lnTo>
                    <a:lnTo>
                      <a:pt x="518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5217925" y="732850"/>
                <a:ext cx="134125" cy="180350"/>
              </a:xfrm>
              <a:custGeom>
                <a:rect b="b" l="l" r="r" t="t"/>
                <a:pathLst>
                  <a:path extrusionOk="0" h="7214" w="5365">
                    <a:moveTo>
                      <a:pt x="4994" y="1"/>
                    </a:moveTo>
                    <a:lnTo>
                      <a:pt x="1" y="7029"/>
                    </a:lnTo>
                    <a:lnTo>
                      <a:pt x="371" y="7214"/>
                    </a:lnTo>
                    <a:lnTo>
                      <a:pt x="5364" y="371"/>
                    </a:lnTo>
                    <a:lnTo>
                      <a:pt x="499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5148575" y="682000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4809" y="0"/>
                    </a:moveTo>
                    <a:lnTo>
                      <a:pt x="0" y="7213"/>
                    </a:lnTo>
                    <a:lnTo>
                      <a:pt x="555" y="7398"/>
                    </a:lnTo>
                    <a:lnTo>
                      <a:pt x="5179" y="370"/>
                    </a:lnTo>
                    <a:lnTo>
                      <a:pt x="480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5079225" y="63112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4439" y="1"/>
                    </a:moveTo>
                    <a:lnTo>
                      <a:pt x="0" y="7399"/>
                    </a:lnTo>
                    <a:lnTo>
                      <a:pt x="370" y="7584"/>
                    </a:lnTo>
                    <a:lnTo>
                      <a:pt x="4994" y="371"/>
                    </a:lnTo>
                    <a:lnTo>
                      <a:pt x="44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9"/>
              <p:cNvSpPr/>
              <p:nvPr/>
            </p:nvSpPr>
            <p:spPr>
              <a:xfrm>
                <a:off x="5005225" y="584900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4440" y="0"/>
                    </a:moveTo>
                    <a:lnTo>
                      <a:pt x="1" y="7398"/>
                    </a:lnTo>
                    <a:lnTo>
                      <a:pt x="556" y="7768"/>
                    </a:lnTo>
                    <a:lnTo>
                      <a:pt x="4810" y="370"/>
                    </a:lnTo>
                    <a:lnTo>
                      <a:pt x="444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4931250" y="543275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4070" y="1"/>
                    </a:moveTo>
                    <a:lnTo>
                      <a:pt x="1" y="7399"/>
                    </a:lnTo>
                    <a:lnTo>
                      <a:pt x="556" y="7769"/>
                    </a:lnTo>
                    <a:lnTo>
                      <a:pt x="4625" y="186"/>
                    </a:lnTo>
                    <a:lnTo>
                      <a:pt x="40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4857275" y="5016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884" y="0"/>
                    </a:moveTo>
                    <a:lnTo>
                      <a:pt x="1" y="7583"/>
                    </a:lnTo>
                    <a:lnTo>
                      <a:pt x="555" y="7953"/>
                    </a:lnTo>
                    <a:lnTo>
                      <a:pt x="4254" y="185"/>
                    </a:lnTo>
                    <a:lnTo>
                      <a:pt x="388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9"/>
              <p:cNvSpPr/>
              <p:nvPr/>
            </p:nvSpPr>
            <p:spPr>
              <a:xfrm>
                <a:off x="4783300" y="460050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329" y="1"/>
                    </a:moveTo>
                    <a:lnTo>
                      <a:pt x="0" y="7954"/>
                    </a:lnTo>
                    <a:lnTo>
                      <a:pt x="370" y="8139"/>
                    </a:lnTo>
                    <a:lnTo>
                      <a:pt x="3884" y="371"/>
                    </a:lnTo>
                    <a:lnTo>
                      <a:pt x="33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9"/>
              <p:cNvSpPr/>
              <p:nvPr/>
            </p:nvSpPr>
            <p:spPr>
              <a:xfrm>
                <a:off x="4704700" y="42770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3329" y="0"/>
                    </a:moveTo>
                    <a:lnTo>
                      <a:pt x="0" y="7953"/>
                    </a:lnTo>
                    <a:lnTo>
                      <a:pt x="555" y="8138"/>
                    </a:lnTo>
                    <a:lnTo>
                      <a:pt x="3699" y="185"/>
                    </a:lnTo>
                    <a:lnTo>
                      <a:pt x="332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9"/>
              <p:cNvSpPr/>
              <p:nvPr/>
            </p:nvSpPr>
            <p:spPr>
              <a:xfrm>
                <a:off x="4626075" y="395325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2960" y="0"/>
                    </a:moveTo>
                    <a:lnTo>
                      <a:pt x="1" y="7953"/>
                    </a:lnTo>
                    <a:lnTo>
                      <a:pt x="556" y="8138"/>
                    </a:lnTo>
                    <a:lnTo>
                      <a:pt x="3515" y="185"/>
                    </a:lnTo>
                    <a:lnTo>
                      <a:pt x="296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9"/>
              <p:cNvSpPr/>
              <p:nvPr/>
            </p:nvSpPr>
            <p:spPr>
              <a:xfrm>
                <a:off x="4547475" y="362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2590" y="1"/>
                    </a:moveTo>
                    <a:lnTo>
                      <a:pt x="1" y="8139"/>
                    </a:lnTo>
                    <a:lnTo>
                      <a:pt x="556" y="8324"/>
                    </a:lnTo>
                    <a:lnTo>
                      <a:pt x="3145" y="186"/>
                    </a:lnTo>
                    <a:lnTo>
                      <a:pt x="259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9"/>
              <p:cNvSpPr/>
              <p:nvPr/>
            </p:nvSpPr>
            <p:spPr>
              <a:xfrm>
                <a:off x="4468875" y="33982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2220" y="1"/>
                    </a:moveTo>
                    <a:lnTo>
                      <a:pt x="1" y="8139"/>
                    </a:lnTo>
                    <a:lnTo>
                      <a:pt x="370" y="8324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4385650" y="316725"/>
                <a:ext cx="64750" cy="208075"/>
              </a:xfrm>
              <a:custGeom>
                <a:rect b="b" l="l" r="r" t="t"/>
                <a:pathLst>
                  <a:path extrusionOk="0" h="8323" w="2590">
                    <a:moveTo>
                      <a:pt x="2035" y="0"/>
                    </a:moveTo>
                    <a:lnTo>
                      <a:pt x="0" y="8138"/>
                    </a:lnTo>
                    <a:lnTo>
                      <a:pt x="555" y="8323"/>
                    </a:lnTo>
                    <a:lnTo>
                      <a:pt x="259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9"/>
              <p:cNvSpPr/>
              <p:nvPr/>
            </p:nvSpPr>
            <p:spPr>
              <a:xfrm>
                <a:off x="4302425" y="293600"/>
                <a:ext cx="55500" cy="212725"/>
              </a:xfrm>
              <a:custGeom>
                <a:rect b="b" l="l" r="r" t="t"/>
                <a:pathLst>
                  <a:path extrusionOk="0" h="8509" w="2220">
                    <a:moveTo>
                      <a:pt x="1850" y="0"/>
                    </a:moveTo>
                    <a:lnTo>
                      <a:pt x="0" y="8323"/>
                    </a:lnTo>
                    <a:lnTo>
                      <a:pt x="555" y="8508"/>
                    </a:lnTo>
                    <a:lnTo>
                      <a:pt x="2220" y="185"/>
                    </a:lnTo>
                    <a:lnTo>
                      <a:pt x="185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29"/>
              <p:cNvSpPr/>
              <p:nvPr/>
            </p:nvSpPr>
            <p:spPr>
              <a:xfrm>
                <a:off x="4223825" y="279725"/>
                <a:ext cx="46250" cy="212725"/>
              </a:xfrm>
              <a:custGeom>
                <a:rect b="b" l="l" r="r" t="t"/>
                <a:pathLst>
                  <a:path extrusionOk="0" h="8509" w="1850">
                    <a:moveTo>
                      <a:pt x="1295" y="1"/>
                    </a:moveTo>
                    <a:lnTo>
                      <a:pt x="0" y="8323"/>
                    </a:lnTo>
                    <a:lnTo>
                      <a:pt x="370" y="8508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29"/>
              <p:cNvSpPr/>
              <p:nvPr/>
            </p:nvSpPr>
            <p:spPr>
              <a:xfrm>
                <a:off x="4140600" y="2612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1110" y="1"/>
                    </a:moveTo>
                    <a:lnTo>
                      <a:pt x="0" y="8509"/>
                    </a:lnTo>
                    <a:lnTo>
                      <a:pt x="370" y="8693"/>
                    </a:lnTo>
                    <a:lnTo>
                      <a:pt x="1665" y="186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29"/>
              <p:cNvSpPr/>
              <p:nvPr/>
            </p:nvSpPr>
            <p:spPr>
              <a:xfrm>
                <a:off x="4057350" y="251975"/>
                <a:ext cx="32400" cy="212725"/>
              </a:xfrm>
              <a:custGeom>
                <a:rect b="b" l="l" r="r" t="t"/>
                <a:pathLst>
                  <a:path extrusionOk="0" h="8509" w="1296">
                    <a:moveTo>
                      <a:pt x="741" y="1"/>
                    </a:moveTo>
                    <a:lnTo>
                      <a:pt x="1" y="8509"/>
                    </a:lnTo>
                    <a:lnTo>
                      <a:pt x="371" y="8509"/>
                    </a:lnTo>
                    <a:lnTo>
                      <a:pt x="129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29"/>
              <p:cNvSpPr/>
              <p:nvPr/>
            </p:nvSpPr>
            <p:spPr>
              <a:xfrm>
                <a:off x="3969500" y="2427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741" y="1"/>
                    </a:moveTo>
                    <a:lnTo>
                      <a:pt x="1" y="8509"/>
                    </a:lnTo>
                    <a:lnTo>
                      <a:pt x="556" y="8694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29"/>
              <p:cNvSpPr/>
              <p:nvPr/>
            </p:nvSpPr>
            <p:spPr>
              <a:xfrm>
                <a:off x="3886275" y="238125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371" y="0"/>
                    </a:moveTo>
                    <a:lnTo>
                      <a:pt x="1" y="8693"/>
                    </a:lnTo>
                    <a:lnTo>
                      <a:pt x="556" y="8693"/>
                    </a:lnTo>
                    <a:lnTo>
                      <a:pt x="925" y="18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0" name="Google Shape;840;p29"/>
            <p:cNvGrpSpPr/>
            <p:nvPr/>
          </p:nvGrpSpPr>
          <p:grpSpPr>
            <a:xfrm>
              <a:off x="3320238" y="3296591"/>
              <a:ext cx="230734" cy="202772"/>
              <a:chOff x="2085450" y="2057100"/>
              <a:chExt cx="481900" cy="423500"/>
            </a:xfrm>
          </p:grpSpPr>
          <p:sp>
            <p:nvSpPr>
              <p:cNvPr id="841" name="Google Shape;841;p29"/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rect b="b" l="l" r="r" t="t"/>
                <a:pathLst>
                  <a:path extrusionOk="0" h="16758" w="565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rect b="b" l="l" r="r" t="t"/>
                <a:pathLst>
                  <a:path extrusionOk="0" h="16626" w="5722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rect b="b" l="l" r="r" t="t"/>
                <a:pathLst>
                  <a:path extrusionOk="0" h="16757" w="5647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4" name="Google Shape;844;p29"/>
          <p:cNvGrpSpPr/>
          <p:nvPr/>
        </p:nvGrpSpPr>
        <p:grpSpPr>
          <a:xfrm>
            <a:off x="5836250" y="2932637"/>
            <a:ext cx="505303" cy="503968"/>
            <a:chOff x="5836250" y="2932637"/>
            <a:chExt cx="505303" cy="503968"/>
          </a:xfrm>
        </p:grpSpPr>
        <p:grpSp>
          <p:nvGrpSpPr>
            <p:cNvPr id="845" name="Google Shape;845;p29"/>
            <p:cNvGrpSpPr/>
            <p:nvPr/>
          </p:nvGrpSpPr>
          <p:grpSpPr>
            <a:xfrm>
              <a:off x="5836250" y="2932637"/>
              <a:ext cx="505303" cy="503968"/>
              <a:chOff x="1190625" y="238125"/>
              <a:chExt cx="5252625" cy="5238750"/>
            </a:xfrm>
          </p:grpSpPr>
          <p:sp>
            <p:nvSpPr>
              <p:cNvPr id="846" name="Google Shape;846;p29"/>
              <p:cNvSpPr/>
              <p:nvPr/>
            </p:nvSpPr>
            <p:spPr>
              <a:xfrm>
                <a:off x="3803050" y="238125"/>
                <a:ext cx="13900" cy="212700"/>
              </a:xfrm>
              <a:custGeom>
                <a:rect b="b" l="l" r="r" t="t"/>
                <a:pathLst>
                  <a:path extrusionOk="0" h="8508" w="556">
                    <a:moveTo>
                      <a:pt x="1" y="0"/>
                    </a:moveTo>
                    <a:lnTo>
                      <a:pt x="1" y="8508"/>
                    </a:lnTo>
                    <a:lnTo>
                      <a:pt x="555" y="850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3710575" y="238125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1" y="0"/>
                    </a:moveTo>
                    <a:lnTo>
                      <a:pt x="370" y="8693"/>
                    </a:lnTo>
                    <a:lnTo>
                      <a:pt x="925" y="869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3622725" y="2427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370" y="1"/>
                    </a:moveTo>
                    <a:lnTo>
                      <a:pt x="0" y="186"/>
                    </a:lnTo>
                    <a:lnTo>
                      <a:pt x="555" y="8694"/>
                    </a:lnTo>
                    <a:lnTo>
                      <a:pt x="1110" y="8694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9"/>
              <p:cNvSpPr/>
              <p:nvPr/>
            </p:nvSpPr>
            <p:spPr>
              <a:xfrm>
                <a:off x="3530250" y="251975"/>
                <a:ext cx="37025" cy="212725"/>
              </a:xfrm>
              <a:custGeom>
                <a:rect b="b" l="l" r="r" t="t"/>
                <a:pathLst>
                  <a:path extrusionOk="0" h="8509" w="1481">
                    <a:moveTo>
                      <a:pt x="0" y="1"/>
                    </a:moveTo>
                    <a:lnTo>
                      <a:pt x="925" y="8509"/>
                    </a:lnTo>
                    <a:lnTo>
                      <a:pt x="1480" y="850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9"/>
              <p:cNvSpPr/>
              <p:nvPr/>
            </p:nvSpPr>
            <p:spPr>
              <a:xfrm>
                <a:off x="3437775" y="261225"/>
                <a:ext cx="41625" cy="212725"/>
              </a:xfrm>
              <a:custGeom>
                <a:rect b="b" l="l" r="r" t="t"/>
                <a:pathLst>
                  <a:path extrusionOk="0" h="8509" w="1665">
                    <a:moveTo>
                      <a:pt x="555" y="1"/>
                    </a:moveTo>
                    <a:lnTo>
                      <a:pt x="0" y="186"/>
                    </a:lnTo>
                    <a:lnTo>
                      <a:pt x="1295" y="8509"/>
                    </a:lnTo>
                    <a:lnTo>
                      <a:pt x="1665" y="850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3349925" y="275100"/>
                <a:ext cx="50875" cy="217350"/>
              </a:xfrm>
              <a:custGeom>
                <a:rect b="b" l="l" r="r" t="t"/>
                <a:pathLst>
                  <a:path extrusionOk="0" h="8694" w="2035">
                    <a:moveTo>
                      <a:pt x="370" y="1"/>
                    </a:moveTo>
                    <a:lnTo>
                      <a:pt x="0" y="186"/>
                    </a:lnTo>
                    <a:lnTo>
                      <a:pt x="1480" y="8693"/>
                    </a:lnTo>
                    <a:lnTo>
                      <a:pt x="2035" y="8508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3257450" y="293600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555" y="0"/>
                    </a:moveTo>
                    <a:lnTo>
                      <a:pt x="0" y="185"/>
                    </a:lnTo>
                    <a:lnTo>
                      <a:pt x="1850" y="8508"/>
                    </a:lnTo>
                    <a:lnTo>
                      <a:pt x="2405" y="832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3169600" y="316725"/>
                <a:ext cx="64750" cy="208075"/>
              </a:xfrm>
              <a:custGeom>
                <a:rect b="b" l="l" r="r" t="t"/>
                <a:pathLst>
                  <a:path extrusionOk="0" h="8323" w="2590">
                    <a:moveTo>
                      <a:pt x="0" y="0"/>
                    </a:moveTo>
                    <a:lnTo>
                      <a:pt x="2035" y="8323"/>
                    </a:lnTo>
                    <a:lnTo>
                      <a:pt x="2590" y="813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3081750" y="33982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0" y="1"/>
                    </a:moveTo>
                    <a:lnTo>
                      <a:pt x="2405" y="8324"/>
                    </a:lnTo>
                    <a:lnTo>
                      <a:pt x="2774" y="813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9"/>
              <p:cNvSpPr/>
              <p:nvPr/>
            </p:nvSpPr>
            <p:spPr>
              <a:xfrm>
                <a:off x="2993900" y="362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555" y="1"/>
                    </a:moveTo>
                    <a:lnTo>
                      <a:pt x="0" y="186"/>
                    </a:lnTo>
                    <a:lnTo>
                      <a:pt x="2589" y="8324"/>
                    </a:lnTo>
                    <a:lnTo>
                      <a:pt x="3144" y="813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9"/>
              <p:cNvSpPr/>
              <p:nvPr/>
            </p:nvSpPr>
            <p:spPr>
              <a:xfrm>
                <a:off x="2906025" y="395325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556" y="0"/>
                    </a:moveTo>
                    <a:lnTo>
                      <a:pt x="1" y="185"/>
                    </a:lnTo>
                    <a:lnTo>
                      <a:pt x="2960" y="8138"/>
                    </a:lnTo>
                    <a:lnTo>
                      <a:pt x="3515" y="795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2822800" y="42770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556" y="0"/>
                    </a:moveTo>
                    <a:lnTo>
                      <a:pt x="1" y="185"/>
                    </a:lnTo>
                    <a:lnTo>
                      <a:pt x="3145" y="8138"/>
                    </a:lnTo>
                    <a:lnTo>
                      <a:pt x="3700" y="795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2739575" y="460050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71" y="1"/>
                    </a:moveTo>
                    <a:lnTo>
                      <a:pt x="1" y="371"/>
                    </a:lnTo>
                    <a:lnTo>
                      <a:pt x="3515" y="8139"/>
                    </a:lnTo>
                    <a:lnTo>
                      <a:pt x="3885" y="795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2656350" y="5016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71" y="0"/>
                    </a:moveTo>
                    <a:lnTo>
                      <a:pt x="1" y="185"/>
                    </a:lnTo>
                    <a:lnTo>
                      <a:pt x="3700" y="7953"/>
                    </a:lnTo>
                    <a:lnTo>
                      <a:pt x="4254" y="7583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2573125" y="543275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555" y="1"/>
                    </a:moveTo>
                    <a:lnTo>
                      <a:pt x="0" y="186"/>
                    </a:lnTo>
                    <a:lnTo>
                      <a:pt x="4069" y="7769"/>
                    </a:lnTo>
                    <a:lnTo>
                      <a:pt x="4624" y="7584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2494525" y="584900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370" y="0"/>
                    </a:moveTo>
                    <a:lnTo>
                      <a:pt x="0" y="370"/>
                    </a:lnTo>
                    <a:lnTo>
                      <a:pt x="4254" y="7768"/>
                    </a:lnTo>
                    <a:lnTo>
                      <a:pt x="4809" y="739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2415925" y="63112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555" y="1"/>
                    </a:moveTo>
                    <a:lnTo>
                      <a:pt x="0" y="371"/>
                    </a:lnTo>
                    <a:lnTo>
                      <a:pt x="4624" y="7584"/>
                    </a:lnTo>
                    <a:lnTo>
                      <a:pt x="4994" y="739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2341925" y="682000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371" y="0"/>
                    </a:moveTo>
                    <a:lnTo>
                      <a:pt x="1" y="370"/>
                    </a:lnTo>
                    <a:lnTo>
                      <a:pt x="4810" y="7398"/>
                    </a:lnTo>
                    <a:lnTo>
                      <a:pt x="5180" y="7213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2263325" y="732850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556" y="1"/>
                    </a:moveTo>
                    <a:lnTo>
                      <a:pt x="1" y="371"/>
                    </a:lnTo>
                    <a:lnTo>
                      <a:pt x="5179" y="7214"/>
                    </a:lnTo>
                    <a:lnTo>
                      <a:pt x="5549" y="702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9"/>
              <p:cNvSpPr/>
              <p:nvPr/>
            </p:nvSpPr>
            <p:spPr>
              <a:xfrm>
                <a:off x="2193975" y="788350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370" y="0"/>
                    </a:moveTo>
                    <a:lnTo>
                      <a:pt x="0" y="370"/>
                    </a:lnTo>
                    <a:lnTo>
                      <a:pt x="5179" y="7028"/>
                    </a:lnTo>
                    <a:lnTo>
                      <a:pt x="5549" y="684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9"/>
              <p:cNvSpPr/>
              <p:nvPr/>
            </p:nvSpPr>
            <p:spPr>
              <a:xfrm>
                <a:off x="2120000" y="848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370" y="1"/>
                    </a:moveTo>
                    <a:lnTo>
                      <a:pt x="0" y="186"/>
                    </a:lnTo>
                    <a:lnTo>
                      <a:pt x="5549" y="6844"/>
                    </a:lnTo>
                    <a:lnTo>
                      <a:pt x="5919" y="6474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9"/>
              <p:cNvSpPr/>
              <p:nvPr/>
            </p:nvSpPr>
            <p:spPr>
              <a:xfrm>
                <a:off x="2050625" y="9085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56" y="1"/>
                    </a:moveTo>
                    <a:lnTo>
                      <a:pt x="1" y="186"/>
                    </a:lnTo>
                    <a:lnTo>
                      <a:pt x="5734" y="6659"/>
                    </a:lnTo>
                    <a:lnTo>
                      <a:pt x="6104" y="628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9"/>
              <p:cNvSpPr/>
              <p:nvPr/>
            </p:nvSpPr>
            <p:spPr>
              <a:xfrm>
                <a:off x="1985900" y="9686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371" y="0"/>
                    </a:moveTo>
                    <a:lnTo>
                      <a:pt x="1" y="370"/>
                    </a:lnTo>
                    <a:lnTo>
                      <a:pt x="5919" y="6474"/>
                    </a:lnTo>
                    <a:lnTo>
                      <a:pt x="6289" y="610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9"/>
              <p:cNvSpPr/>
              <p:nvPr/>
            </p:nvSpPr>
            <p:spPr>
              <a:xfrm>
                <a:off x="1921175" y="1033400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370" y="1"/>
                    </a:moveTo>
                    <a:lnTo>
                      <a:pt x="0" y="371"/>
                    </a:lnTo>
                    <a:lnTo>
                      <a:pt x="6104" y="6289"/>
                    </a:lnTo>
                    <a:lnTo>
                      <a:pt x="6474" y="5919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9"/>
              <p:cNvSpPr/>
              <p:nvPr/>
            </p:nvSpPr>
            <p:spPr>
              <a:xfrm>
                <a:off x="1861050" y="1098125"/>
                <a:ext cx="166500" cy="157250"/>
              </a:xfrm>
              <a:custGeom>
                <a:rect b="b" l="l" r="r" t="t"/>
                <a:pathLst>
                  <a:path extrusionOk="0" h="6290" w="6660">
                    <a:moveTo>
                      <a:pt x="186" y="1"/>
                    </a:moveTo>
                    <a:lnTo>
                      <a:pt x="1" y="371"/>
                    </a:lnTo>
                    <a:lnTo>
                      <a:pt x="6289" y="6289"/>
                    </a:lnTo>
                    <a:lnTo>
                      <a:pt x="6659" y="5734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9"/>
              <p:cNvSpPr/>
              <p:nvPr/>
            </p:nvSpPr>
            <p:spPr>
              <a:xfrm>
                <a:off x="1800950" y="1167500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186" y="0"/>
                    </a:moveTo>
                    <a:lnTo>
                      <a:pt x="1" y="370"/>
                    </a:lnTo>
                    <a:lnTo>
                      <a:pt x="6474" y="5919"/>
                    </a:lnTo>
                    <a:lnTo>
                      <a:pt x="6844" y="554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1740850" y="12414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370" y="0"/>
                    </a:moveTo>
                    <a:lnTo>
                      <a:pt x="0" y="370"/>
                    </a:lnTo>
                    <a:lnTo>
                      <a:pt x="6843" y="5549"/>
                    </a:lnTo>
                    <a:lnTo>
                      <a:pt x="7028" y="5179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1685350" y="1310825"/>
                <a:ext cx="184975" cy="138750"/>
              </a:xfrm>
              <a:custGeom>
                <a:rect b="b" l="l" r="r" t="t"/>
                <a:pathLst>
                  <a:path extrusionOk="0" h="5550" w="7399">
                    <a:moveTo>
                      <a:pt x="371" y="1"/>
                    </a:moveTo>
                    <a:lnTo>
                      <a:pt x="1" y="556"/>
                    </a:lnTo>
                    <a:lnTo>
                      <a:pt x="7029" y="5549"/>
                    </a:lnTo>
                    <a:lnTo>
                      <a:pt x="7399" y="5179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29"/>
              <p:cNvSpPr/>
              <p:nvPr/>
            </p:nvSpPr>
            <p:spPr>
              <a:xfrm>
                <a:off x="1634500" y="138942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370" y="1"/>
                    </a:moveTo>
                    <a:lnTo>
                      <a:pt x="0" y="371"/>
                    </a:lnTo>
                    <a:lnTo>
                      <a:pt x="7213" y="5180"/>
                    </a:lnTo>
                    <a:lnTo>
                      <a:pt x="7398" y="4810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29"/>
              <p:cNvSpPr/>
              <p:nvPr/>
            </p:nvSpPr>
            <p:spPr>
              <a:xfrm>
                <a:off x="1583625" y="14634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371" y="0"/>
                    </a:moveTo>
                    <a:lnTo>
                      <a:pt x="1" y="370"/>
                    </a:lnTo>
                    <a:lnTo>
                      <a:pt x="7399" y="4994"/>
                    </a:lnTo>
                    <a:lnTo>
                      <a:pt x="7584" y="46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29"/>
              <p:cNvSpPr/>
              <p:nvPr/>
            </p:nvSpPr>
            <p:spPr>
              <a:xfrm>
                <a:off x="1537400" y="15420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370" y="0"/>
                    </a:moveTo>
                    <a:lnTo>
                      <a:pt x="0" y="370"/>
                    </a:lnTo>
                    <a:lnTo>
                      <a:pt x="7398" y="4809"/>
                    </a:lnTo>
                    <a:lnTo>
                      <a:pt x="7768" y="425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1495775" y="1620625"/>
                <a:ext cx="194225" cy="115625"/>
              </a:xfrm>
              <a:custGeom>
                <a:rect b="b" l="l" r="r" t="t"/>
                <a:pathLst>
                  <a:path extrusionOk="0" h="4625" w="7769">
                    <a:moveTo>
                      <a:pt x="186" y="0"/>
                    </a:moveTo>
                    <a:lnTo>
                      <a:pt x="1" y="555"/>
                    </a:lnTo>
                    <a:lnTo>
                      <a:pt x="7584" y="4624"/>
                    </a:lnTo>
                    <a:lnTo>
                      <a:pt x="7769" y="406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1454175" y="1703850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185" y="1"/>
                    </a:moveTo>
                    <a:lnTo>
                      <a:pt x="0" y="371"/>
                    </a:lnTo>
                    <a:lnTo>
                      <a:pt x="7583" y="4254"/>
                    </a:lnTo>
                    <a:lnTo>
                      <a:pt x="7953" y="370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29"/>
              <p:cNvSpPr/>
              <p:nvPr/>
            </p:nvSpPr>
            <p:spPr>
              <a:xfrm>
                <a:off x="1412550" y="1787075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371" y="1"/>
                    </a:moveTo>
                    <a:lnTo>
                      <a:pt x="1" y="371"/>
                    </a:lnTo>
                    <a:lnTo>
                      <a:pt x="7954" y="3885"/>
                    </a:lnTo>
                    <a:lnTo>
                      <a:pt x="8139" y="3515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29"/>
              <p:cNvSpPr/>
              <p:nvPr/>
            </p:nvSpPr>
            <p:spPr>
              <a:xfrm>
                <a:off x="1380200" y="18703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185" y="1"/>
                    </a:moveTo>
                    <a:lnTo>
                      <a:pt x="0" y="371"/>
                    </a:lnTo>
                    <a:lnTo>
                      <a:pt x="7953" y="3700"/>
                    </a:lnTo>
                    <a:lnTo>
                      <a:pt x="8138" y="314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1347825" y="1958150"/>
                <a:ext cx="203475" cy="83275"/>
              </a:xfrm>
              <a:custGeom>
                <a:rect b="b" l="l" r="r" t="t"/>
                <a:pathLst>
                  <a:path extrusionOk="0" h="3331" w="8139">
                    <a:moveTo>
                      <a:pt x="185" y="1"/>
                    </a:moveTo>
                    <a:lnTo>
                      <a:pt x="0" y="371"/>
                    </a:lnTo>
                    <a:lnTo>
                      <a:pt x="7953" y="3330"/>
                    </a:lnTo>
                    <a:lnTo>
                      <a:pt x="8138" y="277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1315450" y="2041400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186" y="0"/>
                    </a:moveTo>
                    <a:lnTo>
                      <a:pt x="1" y="555"/>
                    </a:lnTo>
                    <a:lnTo>
                      <a:pt x="8139" y="3144"/>
                    </a:lnTo>
                    <a:lnTo>
                      <a:pt x="8324" y="258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29"/>
              <p:cNvSpPr/>
              <p:nvPr/>
            </p:nvSpPr>
            <p:spPr>
              <a:xfrm>
                <a:off x="1292325" y="2129250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1" y="0"/>
                    </a:moveTo>
                    <a:lnTo>
                      <a:pt x="1" y="555"/>
                    </a:lnTo>
                    <a:lnTo>
                      <a:pt x="8139" y="2774"/>
                    </a:lnTo>
                    <a:lnTo>
                      <a:pt x="8324" y="24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29"/>
              <p:cNvSpPr/>
              <p:nvPr/>
            </p:nvSpPr>
            <p:spPr>
              <a:xfrm>
                <a:off x="1264600" y="2217100"/>
                <a:ext cx="212700" cy="64750"/>
              </a:xfrm>
              <a:custGeom>
                <a:rect b="b" l="l" r="r" t="t"/>
                <a:pathLst>
                  <a:path extrusionOk="0" h="2590" w="8508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590"/>
                    </a:lnTo>
                    <a:lnTo>
                      <a:pt x="8508" y="20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9"/>
              <p:cNvSpPr/>
              <p:nvPr/>
            </p:nvSpPr>
            <p:spPr>
              <a:xfrm>
                <a:off x="1246100" y="2304950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405"/>
                    </a:lnTo>
                    <a:lnTo>
                      <a:pt x="8508" y="185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9"/>
              <p:cNvSpPr/>
              <p:nvPr/>
            </p:nvSpPr>
            <p:spPr>
              <a:xfrm>
                <a:off x="1227600" y="2397425"/>
                <a:ext cx="217350" cy="50875"/>
              </a:xfrm>
              <a:custGeom>
                <a:rect b="b" l="l" r="r" t="t"/>
                <a:pathLst>
                  <a:path extrusionOk="0" h="2035" w="8694">
                    <a:moveTo>
                      <a:pt x="186" y="0"/>
                    </a:moveTo>
                    <a:lnTo>
                      <a:pt x="1" y="555"/>
                    </a:lnTo>
                    <a:lnTo>
                      <a:pt x="8508" y="2035"/>
                    </a:lnTo>
                    <a:lnTo>
                      <a:pt x="8693" y="148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9"/>
              <p:cNvSpPr/>
              <p:nvPr/>
            </p:nvSpPr>
            <p:spPr>
              <a:xfrm>
                <a:off x="1213725" y="2485275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186" y="0"/>
                    </a:moveTo>
                    <a:lnTo>
                      <a:pt x="1" y="555"/>
                    </a:lnTo>
                    <a:lnTo>
                      <a:pt x="8509" y="1665"/>
                    </a:lnTo>
                    <a:lnTo>
                      <a:pt x="8693" y="129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9"/>
              <p:cNvSpPr/>
              <p:nvPr/>
            </p:nvSpPr>
            <p:spPr>
              <a:xfrm>
                <a:off x="1204475" y="2577750"/>
                <a:ext cx="212725" cy="37025"/>
              </a:xfrm>
              <a:custGeom>
                <a:rect b="b" l="l" r="r" t="t"/>
                <a:pathLst>
                  <a:path extrusionOk="0" h="1481" w="8509">
                    <a:moveTo>
                      <a:pt x="1" y="0"/>
                    </a:moveTo>
                    <a:lnTo>
                      <a:pt x="1" y="555"/>
                    </a:lnTo>
                    <a:lnTo>
                      <a:pt x="8509" y="1480"/>
                    </a:lnTo>
                    <a:lnTo>
                      <a:pt x="8509" y="9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29"/>
              <p:cNvSpPr/>
              <p:nvPr/>
            </p:nvSpPr>
            <p:spPr>
              <a:xfrm>
                <a:off x="1195225" y="2670225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1" y="0"/>
                    </a:moveTo>
                    <a:lnTo>
                      <a:pt x="1" y="370"/>
                    </a:lnTo>
                    <a:lnTo>
                      <a:pt x="8694" y="1110"/>
                    </a:lnTo>
                    <a:lnTo>
                      <a:pt x="8694" y="5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29"/>
              <p:cNvSpPr/>
              <p:nvPr/>
            </p:nvSpPr>
            <p:spPr>
              <a:xfrm>
                <a:off x="1190625" y="27580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0" y="1"/>
                    </a:moveTo>
                    <a:lnTo>
                      <a:pt x="0" y="555"/>
                    </a:lnTo>
                    <a:lnTo>
                      <a:pt x="8693" y="925"/>
                    </a:lnTo>
                    <a:lnTo>
                      <a:pt x="8693" y="3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29"/>
              <p:cNvSpPr/>
              <p:nvPr/>
            </p:nvSpPr>
            <p:spPr>
              <a:xfrm>
                <a:off x="1190625" y="2850550"/>
                <a:ext cx="212700" cy="13900"/>
              </a:xfrm>
              <a:custGeom>
                <a:rect b="b" l="l" r="r" t="t"/>
                <a:pathLst>
                  <a:path extrusionOk="0" h="556" w="8508">
                    <a:moveTo>
                      <a:pt x="0" y="1"/>
                    </a:moveTo>
                    <a:lnTo>
                      <a:pt x="0" y="555"/>
                    </a:lnTo>
                    <a:lnTo>
                      <a:pt x="8508" y="555"/>
                    </a:lnTo>
                    <a:lnTo>
                      <a:pt x="850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29"/>
              <p:cNvSpPr/>
              <p:nvPr/>
            </p:nvSpPr>
            <p:spPr>
              <a:xfrm>
                <a:off x="1190625" y="29337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8693" y="1"/>
                    </a:moveTo>
                    <a:lnTo>
                      <a:pt x="0" y="371"/>
                    </a:lnTo>
                    <a:lnTo>
                      <a:pt x="0" y="925"/>
                    </a:lnTo>
                    <a:lnTo>
                      <a:pt x="8693" y="556"/>
                    </a:lnTo>
                    <a:lnTo>
                      <a:pt x="869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9"/>
              <p:cNvSpPr/>
              <p:nvPr/>
            </p:nvSpPr>
            <p:spPr>
              <a:xfrm>
                <a:off x="1195225" y="3017000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8694" y="1"/>
                    </a:moveTo>
                    <a:lnTo>
                      <a:pt x="1" y="741"/>
                    </a:lnTo>
                    <a:lnTo>
                      <a:pt x="186" y="1111"/>
                    </a:lnTo>
                    <a:lnTo>
                      <a:pt x="8694" y="556"/>
                    </a:lnTo>
                    <a:lnTo>
                      <a:pt x="869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9"/>
              <p:cNvSpPr/>
              <p:nvPr/>
            </p:nvSpPr>
            <p:spPr>
              <a:xfrm>
                <a:off x="1204475" y="3104850"/>
                <a:ext cx="212725" cy="32400"/>
              </a:xfrm>
              <a:custGeom>
                <a:rect b="b" l="l" r="r" t="t"/>
                <a:pathLst>
                  <a:path extrusionOk="0" h="1296" w="8509">
                    <a:moveTo>
                      <a:pt x="8509" y="1"/>
                    </a:moveTo>
                    <a:lnTo>
                      <a:pt x="1" y="741"/>
                    </a:lnTo>
                    <a:lnTo>
                      <a:pt x="1" y="1296"/>
                    </a:lnTo>
                    <a:lnTo>
                      <a:pt x="8509" y="371"/>
                    </a:lnTo>
                    <a:lnTo>
                      <a:pt x="850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>
                <a:off x="1213725" y="3188100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8509" y="0"/>
                    </a:moveTo>
                    <a:lnTo>
                      <a:pt x="1" y="1110"/>
                    </a:lnTo>
                    <a:lnTo>
                      <a:pt x="186" y="1665"/>
                    </a:lnTo>
                    <a:lnTo>
                      <a:pt x="8693" y="370"/>
                    </a:lnTo>
                    <a:lnTo>
                      <a:pt x="850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29"/>
              <p:cNvSpPr/>
              <p:nvPr/>
            </p:nvSpPr>
            <p:spPr>
              <a:xfrm>
                <a:off x="1227600" y="3271325"/>
                <a:ext cx="217350" cy="46250"/>
              </a:xfrm>
              <a:custGeom>
                <a:rect b="b" l="l" r="r" t="t"/>
                <a:pathLst>
                  <a:path extrusionOk="0" h="1850" w="8694">
                    <a:moveTo>
                      <a:pt x="8508" y="0"/>
                    </a:moveTo>
                    <a:lnTo>
                      <a:pt x="1" y="1480"/>
                    </a:lnTo>
                    <a:lnTo>
                      <a:pt x="186" y="1850"/>
                    </a:lnTo>
                    <a:lnTo>
                      <a:pt x="8693" y="370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29"/>
              <p:cNvSpPr/>
              <p:nvPr/>
            </p:nvSpPr>
            <p:spPr>
              <a:xfrm>
                <a:off x="1246100" y="3349925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8323" y="0"/>
                    </a:moveTo>
                    <a:lnTo>
                      <a:pt x="0" y="1850"/>
                    </a:lnTo>
                    <a:lnTo>
                      <a:pt x="185" y="2405"/>
                    </a:lnTo>
                    <a:lnTo>
                      <a:pt x="8508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29"/>
              <p:cNvSpPr/>
              <p:nvPr/>
            </p:nvSpPr>
            <p:spPr>
              <a:xfrm>
                <a:off x="1269225" y="343315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8138" y="0"/>
                    </a:moveTo>
                    <a:lnTo>
                      <a:pt x="0" y="2035"/>
                    </a:lnTo>
                    <a:lnTo>
                      <a:pt x="0" y="2590"/>
                    </a:lnTo>
                    <a:lnTo>
                      <a:pt x="8323" y="555"/>
                    </a:lnTo>
                    <a:lnTo>
                      <a:pt x="813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29"/>
              <p:cNvSpPr/>
              <p:nvPr/>
            </p:nvSpPr>
            <p:spPr>
              <a:xfrm>
                <a:off x="1292325" y="3516375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8139" y="1"/>
                    </a:moveTo>
                    <a:lnTo>
                      <a:pt x="1" y="2220"/>
                    </a:lnTo>
                    <a:lnTo>
                      <a:pt x="1" y="2775"/>
                    </a:lnTo>
                    <a:lnTo>
                      <a:pt x="8324" y="370"/>
                    </a:lnTo>
                    <a:lnTo>
                      <a:pt x="81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29"/>
              <p:cNvSpPr/>
              <p:nvPr/>
            </p:nvSpPr>
            <p:spPr>
              <a:xfrm>
                <a:off x="1315450" y="3594975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8139" y="1"/>
                    </a:moveTo>
                    <a:lnTo>
                      <a:pt x="1" y="2590"/>
                    </a:lnTo>
                    <a:lnTo>
                      <a:pt x="186" y="3145"/>
                    </a:lnTo>
                    <a:lnTo>
                      <a:pt x="8324" y="556"/>
                    </a:lnTo>
                    <a:lnTo>
                      <a:pt x="81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29"/>
              <p:cNvSpPr/>
              <p:nvPr/>
            </p:nvSpPr>
            <p:spPr>
              <a:xfrm>
                <a:off x="1347825" y="3673575"/>
                <a:ext cx="203475" cy="87900"/>
              </a:xfrm>
              <a:custGeom>
                <a:rect b="b" l="l" r="r" t="t"/>
                <a:pathLst>
                  <a:path extrusionOk="0" h="3516" w="8139">
                    <a:moveTo>
                      <a:pt x="7953" y="1"/>
                    </a:moveTo>
                    <a:lnTo>
                      <a:pt x="0" y="2960"/>
                    </a:lnTo>
                    <a:lnTo>
                      <a:pt x="185" y="3515"/>
                    </a:lnTo>
                    <a:lnTo>
                      <a:pt x="8138" y="556"/>
                    </a:lnTo>
                    <a:lnTo>
                      <a:pt x="795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29"/>
              <p:cNvSpPr/>
              <p:nvPr/>
            </p:nvSpPr>
            <p:spPr>
              <a:xfrm>
                <a:off x="1380200" y="37522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7953" y="0"/>
                    </a:moveTo>
                    <a:lnTo>
                      <a:pt x="0" y="3329"/>
                    </a:lnTo>
                    <a:lnTo>
                      <a:pt x="185" y="3699"/>
                    </a:lnTo>
                    <a:lnTo>
                      <a:pt x="8138" y="555"/>
                    </a:lnTo>
                    <a:lnTo>
                      <a:pt x="795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1412550" y="3830800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7954" y="0"/>
                    </a:moveTo>
                    <a:lnTo>
                      <a:pt x="1" y="3514"/>
                    </a:lnTo>
                    <a:lnTo>
                      <a:pt x="371" y="3884"/>
                    </a:lnTo>
                    <a:lnTo>
                      <a:pt x="8139" y="370"/>
                    </a:lnTo>
                    <a:lnTo>
                      <a:pt x="79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29"/>
              <p:cNvSpPr/>
              <p:nvPr/>
            </p:nvSpPr>
            <p:spPr>
              <a:xfrm>
                <a:off x="1454175" y="3904775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7583" y="1"/>
                    </a:moveTo>
                    <a:lnTo>
                      <a:pt x="0" y="3884"/>
                    </a:lnTo>
                    <a:lnTo>
                      <a:pt x="185" y="4254"/>
                    </a:lnTo>
                    <a:lnTo>
                      <a:pt x="7953" y="555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9"/>
              <p:cNvSpPr/>
              <p:nvPr/>
            </p:nvSpPr>
            <p:spPr>
              <a:xfrm>
                <a:off x="1495775" y="3983375"/>
                <a:ext cx="194225" cy="111000"/>
              </a:xfrm>
              <a:custGeom>
                <a:rect b="b" l="l" r="r" t="t"/>
                <a:pathLst>
                  <a:path extrusionOk="0" h="4440" w="7769">
                    <a:moveTo>
                      <a:pt x="7584" y="1"/>
                    </a:moveTo>
                    <a:lnTo>
                      <a:pt x="1" y="3885"/>
                    </a:lnTo>
                    <a:lnTo>
                      <a:pt x="186" y="4440"/>
                    </a:lnTo>
                    <a:lnTo>
                      <a:pt x="7769" y="371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9"/>
              <p:cNvSpPr/>
              <p:nvPr/>
            </p:nvSpPr>
            <p:spPr>
              <a:xfrm>
                <a:off x="1537400" y="40527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7398" y="1"/>
                    </a:moveTo>
                    <a:lnTo>
                      <a:pt x="0" y="4440"/>
                    </a:lnTo>
                    <a:lnTo>
                      <a:pt x="370" y="4810"/>
                    </a:lnTo>
                    <a:lnTo>
                      <a:pt x="7768" y="556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1583625" y="41267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7399" y="0"/>
                    </a:moveTo>
                    <a:lnTo>
                      <a:pt x="1" y="4439"/>
                    </a:lnTo>
                    <a:lnTo>
                      <a:pt x="371" y="4994"/>
                    </a:lnTo>
                    <a:lnTo>
                      <a:pt x="7584" y="370"/>
                    </a:lnTo>
                    <a:lnTo>
                      <a:pt x="739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1634500" y="4196075"/>
                <a:ext cx="184975" cy="134125"/>
              </a:xfrm>
              <a:custGeom>
                <a:rect b="b" l="l" r="r" t="t"/>
                <a:pathLst>
                  <a:path extrusionOk="0" h="5365" w="7399">
                    <a:moveTo>
                      <a:pt x="7028" y="0"/>
                    </a:moveTo>
                    <a:lnTo>
                      <a:pt x="0" y="4809"/>
                    </a:lnTo>
                    <a:lnTo>
                      <a:pt x="370" y="5364"/>
                    </a:lnTo>
                    <a:lnTo>
                      <a:pt x="7398" y="555"/>
                    </a:lnTo>
                    <a:lnTo>
                      <a:pt x="702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1685350" y="42654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7029" y="1"/>
                    </a:moveTo>
                    <a:lnTo>
                      <a:pt x="1" y="4994"/>
                    </a:lnTo>
                    <a:lnTo>
                      <a:pt x="371" y="5549"/>
                    </a:lnTo>
                    <a:lnTo>
                      <a:pt x="7214" y="371"/>
                    </a:lnTo>
                    <a:lnTo>
                      <a:pt x="70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1740850" y="43347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6843" y="1"/>
                    </a:moveTo>
                    <a:lnTo>
                      <a:pt x="0" y="5180"/>
                    </a:lnTo>
                    <a:lnTo>
                      <a:pt x="370" y="5550"/>
                    </a:lnTo>
                    <a:lnTo>
                      <a:pt x="7028" y="371"/>
                    </a:lnTo>
                    <a:lnTo>
                      <a:pt x="684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1800950" y="4399525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6474" y="0"/>
                    </a:moveTo>
                    <a:lnTo>
                      <a:pt x="1" y="5549"/>
                    </a:lnTo>
                    <a:lnTo>
                      <a:pt x="186" y="5919"/>
                    </a:lnTo>
                    <a:lnTo>
                      <a:pt x="6844" y="370"/>
                    </a:lnTo>
                    <a:lnTo>
                      <a:pt x="647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1861050" y="4464250"/>
                <a:ext cx="166500" cy="152625"/>
              </a:xfrm>
              <a:custGeom>
                <a:rect b="b" l="l" r="r" t="t"/>
                <a:pathLst>
                  <a:path extrusionOk="0" h="6105" w="6660">
                    <a:moveTo>
                      <a:pt x="6289" y="1"/>
                    </a:moveTo>
                    <a:lnTo>
                      <a:pt x="1" y="5734"/>
                    </a:lnTo>
                    <a:lnTo>
                      <a:pt x="186" y="6104"/>
                    </a:lnTo>
                    <a:lnTo>
                      <a:pt x="6659" y="371"/>
                    </a:lnTo>
                    <a:lnTo>
                      <a:pt x="628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1921175" y="4524375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6104" y="0"/>
                    </a:moveTo>
                    <a:lnTo>
                      <a:pt x="0" y="5918"/>
                    </a:lnTo>
                    <a:lnTo>
                      <a:pt x="370" y="6288"/>
                    </a:lnTo>
                    <a:lnTo>
                      <a:pt x="6474" y="370"/>
                    </a:lnTo>
                    <a:lnTo>
                      <a:pt x="610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1985900" y="45844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5919" y="0"/>
                    </a:moveTo>
                    <a:lnTo>
                      <a:pt x="1" y="6104"/>
                    </a:lnTo>
                    <a:lnTo>
                      <a:pt x="371" y="6474"/>
                    </a:lnTo>
                    <a:lnTo>
                      <a:pt x="6289" y="370"/>
                    </a:lnTo>
                    <a:lnTo>
                      <a:pt x="591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2050625" y="46399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734" y="1"/>
                    </a:moveTo>
                    <a:lnTo>
                      <a:pt x="1" y="6474"/>
                    </a:lnTo>
                    <a:lnTo>
                      <a:pt x="371" y="6659"/>
                    </a:lnTo>
                    <a:lnTo>
                      <a:pt x="6104" y="371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2120000" y="4695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5549" y="0"/>
                    </a:moveTo>
                    <a:lnTo>
                      <a:pt x="0" y="6658"/>
                    </a:lnTo>
                    <a:lnTo>
                      <a:pt x="555" y="6843"/>
                    </a:lnTo>
                    <a:lnTo>
                      <a:pt x="5919" y="370"/>
                    </a:lnTo>
                    <a:lnTo>
                      <a:pt x="554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2193975" y="4750925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5179" y="1"/>
                    </a:moveTo>
                    <a:lnTo>
                      <a:pt x="0" y="6659"/>
                    </a:lnTo>
                    <a:lnTo>
                      <a:pt x="370" y="7029"/>
                    </a:lnTo>
                    <a:lnTo>
                      <a:pt x="5549" y="186"/>
                    </a:lnTo>
                    <a:lnTo>
                      <a:pt x="517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2263325" y="4801800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5179" y="0"/>
                    </a:moveTo>
                    <a:lnTo>
                      <a:pt x="1" y="6843"/>
                    </a:lnTo>
                    <a:lnTo>
                      <a:pt x="556" y="7213"/>
                    </a:lnTo>
                    <a:lnTo>
                      <a:pt x="5549" y="185"/>
                    </a:lnTo>
                    <a:lnTo>
                      <a:pt x="517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2341925" y="4848025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4810" y="1"/>
                    </a:moveTo>
                    <a:lnTo>
                      <a:pt x="1" y="7029"/>
                    </a:lnTo>
                    <a:lnTo>
                      <a:pt x="371" y="7399"/>
                    </a:lnTo>
                    <a:lnTo>
                      <a:pt x="5180" y="371"/>
                    </a:lnTo>
                    <a:lnTo>
                      <a:pt x="481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2415925" y="489427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4624" y="0"/>
                    </a:moveTo>
                    <a:lnTo>
                      <a:pt x="0" y="7213"/>
                    </a:lnTo>
                    <a:lnTo>
                      <a:pt x="555" y="7583"/>
                    </a:lnTo>
                    <a:lnTo>
                      <a:pt x="4994" y="185"/>
                    </a:lnTo>
                    <a:lnTo>
                      <a:pt x="462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2494525" y="4935875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4254" y="1"/>
                    </a:moveTo>
                    <a:lnTo>
                      <a:pt x="0" y="7399"/>
                    </a:lnTo>
                    <a:lnTo>
                      <a:pt x="370" y="7769"/>
                    </a:lnTo>
                    <a:lnTo>
                      <a:pt x="4809" y="371"/>
                    </a:lnTo>
                    <a:lnTo>
                      <a:pt x="425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2573125" y="4977500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4069" y="0"/>
                    </a:moveTo>
                    <a:lnTo>
                      <a:pt x="0" y="7583"/>
                    </a:lnTo>
                    <a:lnTo>
                      <a:pt x="555" y="7768"/>
                    </a:lnTo>
                    <a:lnTo>
                      <a:pt x="4624" y="185"/>
                    </a:lnTo>
                    <a:lnTo>
                      <a:pt x="406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2656350" y="50144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700" y="1"/>
                    </a:moveTo>
                    <a:lnTo>
                      <a:pt x="1" y="7769"/>
                    </a:lnTo>
                    <a:lnTo>
                      <a:pt x="371" y="7954"/>
                    </a:lnTo>
                    <a:lnTo>
                      <a:pt x="4254" y="3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2739575" y="5051475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515" y="0"/>
                    </a:moveTo>
                    <a:lnTo>
                      <a:pt x="1" y="7953"/>
                    </a:lnTo>
                    <a:lnTo>
                      <a:pt x="371" y="8138"/>
                    </a:lnTo>
                    <a:lnTo>
                      <a:pt x="3885" y="185"/>
                    </a:lnTo>
                    <a:lnTo>
                      <a:pt x="351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2822800" y="508385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3145" y="0"/>
                    </a:moveTo>
                    <a:lnTo>
                      <a:pt x="1" y="7953"/>
                    </a:lnTo>
                    <a:lnTo>
                      <a:pt x="556" y="8138"/>
                    </a:lnTo>
                    <a:lnTo>
                      <a:pt x="3700" y="185"/>
                    </a:lnTo>
                    <a:lnTo>
                      <a:pt x="314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2910650" y="5116200"/>
                <a:ext cx="83275" cy="203475"/>
              </a:xfrm>
              <a:custGeom>
                <a:rect b="b" l="l" r="r" t="t"/>
                <a:pathLst>
                  <a:path extrusionOk="0" h="8139" w="3331">
                    <a:moveTo>
                      <a:pt x="2775" y="1"/>
                    </a:moveTo>
                    <a:lnTo>
                      <a:pt x="1" y="7954"/>
                    </a:lnTo>
                    <a:lnTo>
                      <a:pt x="371" y="8139"/>
                    </a:lnTo>
                    <a:lnTo>
                      <a:pt x="3330" y="186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2993900" y="5143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2589" y="1"/>
                    </a:moveTo>
                    <a:lnTo>
                      <a:pt x="0" y="8138"/>
                    </a:lnTo>
                    <a:lnTo>
                      <a:pt x="555" y="8323"/>
                    </a:lnTo>
                    <a:lnTo>
                      <a:pt x="3144" y="185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3081750" y="516707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2405" y="0"/>
                    </a:moveTo>
                    <a:lnTo>
                      <a:pt x="0" y="8323"/>
                    </a:lnTo>
                    <a:lnTo>
                      <a:pt x="555" y="8323"/>
                    </a:lnTo>
                    <a:lnTo>
                      <a:pt x="2774" y="185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3169600" y="5190200"/>
                <a:ext cx="64750" cy="212700"/>
              </a:xfrm>
              <a:custGeom>
                <a:rect b="b" l="l" r="r" t="t"/>
                <a:pathLst>
                  <a:path extrusionOk="0" h="8508" w="2590">
                    <a:moveTo>
                      <a:pt x="2035" y="0"/>
                    </a:moveTo>
                    <a:lnTo>
                      <a:pt x="0" y="8323"/>
                    </a:lnTo>
                    <a:lnTo>
                      <a:pt x="555" y="8508"/>
                    </a:lnTo>
                    <a:lnTo>
                      <a:pt x="2590" y="185"/>
                    </a:lnTo>
                    <a:lnTo>
                      <a:pt x="203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3257450" y="5208675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1850" y="1"/>
                    </a:moveTo>
                    <a:lnTo>
                      <a:pt x="0" y="8324"/>
                    </a:lnTo>
                    <a:lnTo>
                      <a:pt x="555" y="8509"/>
                    </a:lnTo>
                    <a:lnTo>
                      <a:pt x="2405" y="186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9"/>
              <p:cNvSpPr/>
              <p:nvPr/>
            </p:nvSpPr>
            <p:spPr>
              <a:xfrm>
                <a:off x="3349925" y="5222550"/>
                <a:ext cx="50875" cy="212725"/>
              </a:xfrm>
              <a:custGeom>
                <a:rect b="b" l="l" r="r" t="t"/>
                <a:pathLst>
                  <a:path extrusionOk="0" h="8509" w="2035">
                    <a:moveTo>
                      <a:pt x="1480" y="1"/>
                    </a:moveTo>
                    <a:lnTo>
                      <a:pt x="0" y="8508"/>
                    </a:lnTo>
                    <a:lnTo>
                      <a:pt x="370" y="8508"/>
                    </a:lnTo>
                    <a:lnTo>
                      <a:pt x="2035" y="186"/>
                    </a:lnTo>
                    <a:lnTo>
                      <a:pt x="148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29"/>
              <p:cNvSpPr/>
              <p:nvPr/>
            </p:nvSpPr>
            <p:spPr>
              <a:xfrm>
                <a:off x="3437775" y="52364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1295" y="1"/>
                    </a:moveTo>
                    <a:lnTo>
                      <a:pt x="0" y="8508"/>
                    </a:lnTo>
                    <a:lnTo>
                      <a:pt x="555" y="8693"/>
                    </a:lnTo>
                    <a:lnTo>
                      <a:pt x="1665" y="185"/>
                    </a:lnTo>
                    <a:lnTo>
                      <a:pt x="129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29"/>
              <p:cNvSpPr/>
              <p:nvPr/>
            </p:nvSpPr>
            <p:spPr>
              <a:xfrm>
                <a:off x="3530250" y="5250300"/>
                <a:ext cx="37025" cy="212725"/>
              </a:xfrm>
              <a:custGeom>
                <a:rect b="b" l="l" r="r" t="t"/>
                <a:pathLst>
                  <a:path extrusionOk="0" h="8509" w="1481">
                    <a:moveTo>
                      <a:pt x="925" y="0"/>
                    </a:moveTo>
                    <a:lnTo>
                      <a:pt x="0" y="8508"/>
                    </a:lnTo>
                    <a:lnTo>
                      <a:pt x="555" y="8508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3622725" y="52549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555" y="0"/>
                    </a:moveTo>
                    <a:lnTo>
                      <a:pt x="0" y="8693"/>
                    </a:lnTo>
                    <a:lnTo>
                      <a:pt x="370" y="8693"/>
                    </a:lnTo>
                    <a:lnTo>
                      <a:pt x="1110" y="185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3710575" y="5259550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370" y="0"/>
                    </a:moveTo>
                    <a:lnTo>
                      <a:pt x="1" y="8693"/>
                    </a:lnTo>
                    <a:lnTo>
                      <a:pt x="555" y="8693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3803050" y="5264175"/>
                <a:ext cx="13900" cy="212700"/>
              </a:xfrm>
              <a:custGeom>
                <a:rect b="b" l="l" r="r" t="t"/>
                <a:pathLst>
                  <a:path extrusionOk="0" h="8508" w="556">
                    <a:moveTo>
                      <a:pt x="1" y="0"/>
                    </a:moveTo>
                    <a:lnTo>
                      <a:pt x="1" y="8508"/>
                    </a:lnTo>
                    <a:lnTo>
                      <a:pt x="555" y="850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3886275" y="5259550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556" y="0"/>
                    </a:moveTo>
                    <a:lnTo>
                      <a:pt x="1" y="185"/>
                    </a:lnTo>
                    <a:lnTo>
                      <a:pt x="371" y="8693"/>
                    </a:lnTo>
                    <a:lnTo>
                      <a:pt x="925" y="869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3969500" y="52549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556" y="0"/>
                    </a:moveTo>
                    <a:lnTo>
                      <a:pt x="1" y="185"/>
                    </a:lnTo>
                    <a:lnTo>
                      <a:pt x="741" y="8693"/>
                    </a:lnTo>
                    <a:lnTo>
                      <a:pt x="1111" y="869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4057350" y="5250300"/>
                <a:ext cx="32400" cy="212725"/>
              </a:xfrm>
              <a:custGeom>
                <a:rect b="b" l="l" r="r" t="t"/>
                <a:pathLst>
                  <a:path extrusionOk="0" h="8509" w="1296">
                    <a:moveTo>
                      <a:pt x="1" y="0"/>
                    </a:moveTo>
                    <a:lnTo>
                      <a:pt x="741" y="8508"/>
                    </a:lnTo>
                    <a:lnTo>
                      <a:pt x="1296" y="850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4140600" y="52364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370" y="1"/>
                    </a:moveTo>
                    <a:lnTo>
                      <a:pt x="0" y="185"/>
                    </a:lnTo>
                    <a:lnTo>
                      <a:pt x="1110" y="8693"/>
                    </a:lnTo>
                    <a:lnTo>
                      <a:pt x="1665" y="8508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4223825" y="5227175"/>
                <a:ext cx="46250" cy="212725"/>
              </a:xfrm>
              <a:custGeom>
                <a:rect b="b" l="l" r="r" t="t"/>
                <a:pathLst>
                  <a:path extrusionOk="0" h="8509" w="1850">
                    <a:moveTo>
                      <a:pt x="0" y="1"/>
                    </a:moveTo>
                    <a:lnTo>
                      <a:pt x="1480" y="8508"/>
                    </a:lnTo>
                    <a:lnTo>
                      <a:pt x="1850" y="832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4302425" y="5208675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555" y="1"/>
                    </a:moveTo>
                    <a:lnTo>
                      <a:pt x="0" y="186"/>
                    </a:lnTo>
                    <a:lnTo>
                      <a:pt x="1850" y="8509"/>
                    </a:lnTo>
                    <a:lnTo>
                      <a:pt x="2405" y="8324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4385650" y="5190200"/>
                <a:ext cx="64750" cy="212700"/>
              </a:xfrm>
              <a:custGeom>
                <a:rect b="b" l="l" r="r" t="t"/>
                <a:pathLst>
                  <a:path extrusionOk="0" h="8508" w="2590">
                    <a:moveTo>
                      <a:pt x="555" y="0"/>
                    </a:moveTo>
                    <a:lnTo>
                      <a:pt x="0" y="185"/>
                    </a:lnTo>
                    <a:lnTo>
                      <a:pt x="2035" y="8508"/>
                    </a:lnTo>
                    <a:lnTo>
                      <a:pt x="2590" y="832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4468875" y="516707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370" y="0"/>
                    </a:moveTo>
                    <a:lnTo>
                      <a:pt x="1" y="185"/>
                    </a:lnTo>
                    <a:lnTo>
                      <a:pt x="2220" y="8323"/>
                    </a:lnTo>
                    <a:lnTo>
                      <a:pt x="2775" y="832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4547475" y="5143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556" y="1"/>
                    </a:moveTo>
                    <a:lnTo>
                      <a:pt x="1" y="185"/>
                    </a:lnTo>
                    <a:lnTo>
                      <a:pt x="2590" y="8323"/>
                    </a:lnTo>
                    <a:lnTo>
                      <a:pt x="3145" y="8138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4626075" y="5116200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556" y="1"/>
                    </a:moveTo>
                    <a:lnTo>
                      <a:pt x="1" y="186"/>
                    </a:lnTo>
                    <a:lnTo>
                      <a:pt x="2960" y="8139"/>
                    </a:lnTo>
                    <a:lnTo>
                      <a:pt x="3515" y="7954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4704700" y="508385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555" y="0"/>
                    </a:moveTo>
                    <a:lnTo>
                      <a:pt x="0" y="185"/>
                    </a:lnTo>
                    <a:lnTo>
                      <a:pt x="3144" y="8138"/>
                    </a:lnTo>
                    <a:lnTo>
                      <a:pt x="3699" y="795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4783300" y="5051475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70" y="0"/>
                    </a:moveTo>
                    <a:lnTo>
                      <a:pt x="0" y="185"/>
                    </a:lnTo>
                    <a:lnTo>
                      <a:pt x="3514" y="8138"/>
                    </a:lnTo>
                    <a:lnTo>
                      <a:pt x="3884" y="776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4857275" y="50144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555" y="1"/>
                    </a:moveTo>
                    <a:lnTo>
                      <a:pt x="1" y="186"/>
                    </a:lnTo>
                    <a:lnTo>
                      <a:pt x="3884" y="7954"/>
                    </a:lnTo>
                    <a:lnTo>
                      <a:pt x="4254" y="776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4931250" y="4977500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556" y="0"/>
                    </a:moveTo>
                    <a:lnTo>
                      <a:pt x="1" y="185"/>
                    </a:lnTo>
                    <a:lnTo>
                      <a:pt x="4070" y="7768"/>
                    </a:lnTo>
                    <a:lnTo>
                      <a:pt x="4625" y="758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5005225" y="4935875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556" y="1"/>
                    </a:moveTo>
                    <a:lnTo>
                      <a:pt x="1" y="371"/>
                    </a:lnTo>
                    <a:lnTo>
                      <a:pt x="4440" y="7769"/>
                    </a:lnTo>
                    <a:lnTo>
                      <a:pt x="4810" y="739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5079225" y="489427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370" y="0"/>
                    </a:moveTo>
                    <a:lnTo>
                      <a:pt x="0" y="185"/>
                    </a:lnTo>
                    <a:lnTo>
                      <a:pt x="4439" y="7583"/>
                    </a:lnTo>
                    <a:lnTo>
                      <a:pt x="4994" y="721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5148575" y="4848025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555" y="1"/>
                    </a:moveTo>
                    <a:lnTo>
                      <a:pt x="0" y="371"/>
                    </a:lnTo>
                    <a:lnTo>
                      <a:pt x="4809" y="7399"/>
                    </a:lnTo>
                    <a:lnTo>
                      <a:pt x="5179" y="702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5217925" y="4797175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371" y="0"/>
                    </a:moveTo>
                    <a:lnTo>
                      <a:pt x="1" y="370"/>
                    </a:lnTo>
                    <a:lnTo>
                      <a:pt x="4994" y="7213"/>
                    </a:lnTo>
                    <a:lnTo>
                      <a:pt x="5549" y="70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>
                <a:off x="5287275" y="4750925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371" y="1"/>
                    </a:moveTo>
                    <a:lnTo>
                      <a:pt x="1" y="186"/>
                    </a:lnTo>
                    <a:lnTo>
                      <a:pt x="5180" y="7029"/>
                    </a:lnTo>
                    <a:lnTo>
                      <a:pt x="5550" y="6659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5352025" y="4695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370" y="0"/>
                    </a:moveTo>
                    <a:lnTo>
                      <a:pt x="0" y="370"/>
                    </a:lnTo>
                    <a:lnTo>
                      <a:pt x="5549" y="6843"/>
                    </a:lnTo>
                    <a:lnTo>
                      <a:pt x="5919" y="647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5416750" y="46399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186" y="1"/>
                    </a:moveTo>
                    <a:lnTo>
                      <a:pt x="1" y="371"/>
                    </a:lnTo>
                    <a:lnTo>
                      <a:pt x="5734" y="6659"/>
                    </a:lnTo>
                    <a:lnTo>
                      <a:pt x="6104" y="6474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5476875" y="45844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370" y="0"/>
                    </a:moveTo>
                    <a:lnTo>
                      <a:pt x="0" y="370"/>
                    </a:lnTo>
                    <a:lnTo>
                      <a:pt x="5918" y="6474"/>
                    </a:lnTo>
                    <a:lnTo>
                      <a:pt x="6288" y="610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5536975" y="4524375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370" y="0"/>
                    </a:moveTo>
                    <a:lnTo>
                      <a:pt x="0" y="370"/>
                    </a:lnTo>
                    <a:lnTo>
                      <a:pt x="6104" y="6288"/>
                    </a:lnTo>
                    <a:lnTo>
                      <a:pt x="6474" y="591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5592450" y="4464250"/>
                <a:ext cx="166500" cy="152625"/>
              </a:xfrm>
              <a:custGeom>
                <a:rect b="b" l="l" r="r" t="t"/>
                <a:pathLst>
                  <a:path extrusionOk="0" h="6105" w="6660">
                    <a:moveTo>
                      <a:pt x="371" y="1"/>
                    </a:moveTo>
                    <a:lnTo>
                      <a:pt x="1" y="371"/>
                    </a:lnTo>
                    <a:lnTo>
                      <a:pt x="6474" y="6104"/>
                    </a:lnTo>
                    <a:lnTo>
                      <a:pt x="6659" y="573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5647950" y="4399525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370" y="0"/>
                    </a:moveTo>
                    <a:lnTo>
                      <a:pt x="0" y="370"/>
                    </a:lnTo>
                    <a:lnTo>
                      <a:pt x="6658" y="5919"/>
                    </a:lnTo>
                    <a:lnTo>
                      <a:pt x="6843" y="5549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5703425" y="43347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186" y="1"/>
                    </a:moveTo>
                    <a:lnTo>
                      <a:pt x="1" y="371"/>
                    </a:lnTo>
                    <a:lnTo>
                      <a:pt x="6659" y="5550"/>
                    </a:lnTo>
                    <a:lnTo>
                      <a:pt x="7029" y="518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5754300" y="42654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185" y="1"/>
                    </a:moveTo>
                    <a:lnTo>
                      <a:pt x="0" y="371"/>
                    </a:lnTo>
                    <a:lnTo>
                      <a:pt x="6843" y="5549"/>
                    </a:lnTo>
                    <a:lnTo>
                      <a:pt x="7213" y="4994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5800525" y="419607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186" y="0"/>
                    </a:moveTo>
                    <a:lnTo>
                      <a:pt x="1" y="370"/>
                    </a:lnTo>
                    <a:lnTo>
                      <a:pt x="7029" y="5179"/>
                    </a:lnTo>
                    <a:lnTo>
                      <a:pt x="7399" y="480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5846775" y="41267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185" y="0"/>
                    </a:moveTo>
                    <a:lnTo>
                      <a:pt x="0" y="370"/>
                    </a:lnTo>
                    <a:lnTo>
                      <a:pt x="7213" y="4994"/>
                    </a:lnTo>
                    <a:lnTo>
                      <a:pt x="7583" y="4439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5888375" y="40527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371" y="1"/>
                    </a:moveTo>
                    <a:lnTo>
                      <a:pt x="1" y="556"/>
                    </a:lnTo>
                    <a:lnTo>
                      <a:pt x="7399" y="4810"/>
                    </a:lnTo>
                    <a:lnTo>
                      <a:pt x="7769" y="4440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5930000" y="3983375"/>
                <a:ext cx="194225" cy="111000"/>
              </a:xfrm>
              <a:custGeom>
                <a:rect b="b" l="l" r="r" t="t"/>
                <a:pathLst>
                  <a:path extrusionOk="0" h="4440" w="7769">
                    <a:moveTo>
                      <a:pt x="185" y="1"/>
                    </a:moveTo>
                    <a:lnTo>
                      <a:pt x="0" y="371"/>
                    </a:lnTo>
                    <a:lnTo>
                      <a:pt x="7583" y="4440"/>
                    </a:lnTo>
                    <a:lnTo>
                      <a:pt x="7768" y="388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5966975" y="3904775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371" y="1"/>
                    </a:moveTo>
                    <a:lnTo>
                      <a:pt x="1" y="555"/>
                    </a:lnTo>
                    <a:lnTo>
                      <a:pt x="7769" y="4254"/>
                    </a:lnTo>
                    <a:lnTo>
                      <a:pt x="7954" y="388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6003975" y="3830800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185" y="0"/>
                    </a:moveTo>
                    <a:lnTo>
                      <a:pt x="0" y="370"/>
                    </a:lnTo>
                    <a:lnTo>
                      <a:pt x="7768" y="3884"/>
                    </a:lnTo>
                    <a:lnTo>
                      <a:pt x="8138" y="3514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6027100" y="3724450"/>
                <a:ext cx="203475" cy="92500"/>
              </a:xfrm>
              <a:custGeom>
                <a:rect b="b" l="l" r="r" t="t"/>
                <a:pathLst>
                  <a:path extrusionOk="0" h="3700" w="8139">
                    <a:moveTo>
                      <a:pt x="185" y="0"/>
                    </a:moveTo>
                    <a:lnTo>
                      <a:pt x="0" y="555"/>
                    </a:lnTo>
                    <a:lnTo>
                      <a:pt x="7953" y="3699"/>
                    </a:lnTo>
                    <a:lnTo>
                      <a:pt x="8138" y="314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6068700" y="3673575"/>
                <a:ext cx="203475" cy="87900"/>
              </a:xfrm>
              <a:custGeom>
                <a:rect b="b" l="l" r="r" t="t"/>
                <a:pathLst>
                  <a:path extrusionOk="0" h="3516" w="8139">
                    <a:moveTo>
                      <a:pt x="186" y="1"/>
                    </a:moveTo>
                    <a:lnTo>
                      <a:pt x="1" y="556"/>
                    </a:lnTo>
                    <a:lnTo>
                      <a:pt x="7954" y="3515"/>
                    </a:lnTo>
                    <a:lnTo>
                      <a:pt x="8139" y="296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6096450" y="3594975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185" y="1"/>
                    </a:moveTo>
                    <a:lnTo>
                      <a:pt x="1" y="556"/>
                    </a:lnTo>
                    <a:lnTo>
                      <a:pt x="8138" y="3145"/>
                    </a:lnTo>
                    <a:lnTo>
                      <a:pt x="8323" y="259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6119575" y="3516375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185" y="1"/>
                    </a:moveTo>
                    <a:lnTo>
                      <a:pt x="0" y="370"/>
                    </a:lnTo>
                    <a:lnTo>
                      <a:pt x="8323" y="2775"/>
                    </a:lnTo>
                    <a:lnTo>
                      <a:pt x="8323" y="222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6142700" y="343315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590"/>
                    </a:lnTo>
                    <a:lnTo>
                      <a:pt x="8323" y="20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>
                <a:off x="6161175" y="3349925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186" y="0"/>
                    </a:moveTo>
                    <a:lnTo>
                      <a:pt x="1" y="555"/>
                    </a:lnTo>
                    <a:lnTo>
                      <a:pt x="8324" y="2405"/>
                    </a:lnTo>
                    <a:lnTo>
                      <a:pt x="8509" y="185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>
                <a:off x="6179675" y="3271325"/>
                <a:ext cx="212725" cy="46250"/>
              </a:xfrm>
              <a:custGeom>
                <a:rect b="b" l="l" r="r" t="t"/>
                <a:pathLst>
                  <a:path extrusionOk="0" h="1850" w="8509">
                    <a:moveTo>
                      <a:pt x="1" y="0"/>
                    </a:moveTo>
                    <a:lnTo>
                      <a:pt x="1" y="370"/>
                    </a:lnTo>
                    <a:lnTo>
                      <a:pt x="8323" y="1850"/>
                    </a:lnTo>
                    <a:lnTo>
                      <a:pt x="8508" y="14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6188925" y="3188100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185" y="0"/>
                    </a:moveTo>
                    <a:lnTo>
                      <a:pt x="1" y="370"/>
                    </a:lnTo>
                    <a:lnTo>
                      <a:pt x="8508" y="1665"/>
                    </a:lnTo>
                    <a:lnTo>
                      <a:pt x="8693" y="111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6202800" y="3104850"/>
                <a:ext cx="212725" cy="32400"/>
              </a:xfrm>
              <a:custGeom>
                <a:rect b="b" l="l" r="r" t="t"/>
                <a:pathLst>
                  <a:path extrusionOk="0" h="1296" w="8509">
                    <a:moveTo>
                      <a:pt x="0" y="1"/>
                    </a:moveTo>
                    <a:lnTo>
                      <a:pt x="0" y="371"/>
                    </a:lnTo>
                    <a:lnTo>
                      <a:pt x="8508" y="1296"/>
                    </a:lnTo>
                    <a:lnTo>
                      <a:pt x="8508" y="7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6207425" y="3017000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185" y="1"/>
                    </a:moveTo>
                    <a:lnTo>
                      <a:pt x="0" y="556"/>
                    </a:lnTo>
                    <a:lnTo>
                      <a:pt x="8693" y="1111"/>
                    </a:lnTo>
                    <a:lnTo>
                      <a:pt x="8693" y="741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6212050" y="29337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0" y="1"/>
                    </a:moveTo>
                    <a:lnTo>
                      <a:pt x="0" y="556"/>
                    </a:lnTo>
                    <a:lnTo>
                      <a:pt x="8508" y="925"/>
                    </a:lnTo>
                    <a:lnTo>
                      <a:pt x="8693" y="37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29"/>
              <p:cNvSpPr/>
              <p:nvPr/>
            </p:nvSpPr>
            <p:spPr>
              <a:xfrm>
                <a:off x="6216675" y="2850550"/>
                <a:ext cx="212700" cy="13900"/>
              </a:xfrm>
              <a:custGeom>
                <a:rect b="b" l="l" r="r" t="t"/>
                <a:pathLst>
                  <a:path extrusionOk="0" h="556" w="8508">
                    <a:moveTo>
                      <a:pt x="0" y="1"/>
                    </a:moveTo>
                    <a:lnTo>
                      <a:pt x="0" y="555"/>
                    </a:lnTo>
                    <a:lnTo>
                      <a:pt x="8508" y="555"/>
                    </a:lnTo>
                    <a:lnTo>
                      <a:pt x="850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29"/>
              <p:cNvSpPr/>
              <p:nvPr/>
            </p:nvSpPr>
            <p:spPr>
              <a:xfrm>
                <a:off x="6225925" y="2734950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8693" y="1"/>
                    </a:moveTo>
                    <a:lnTo>
                      <a:pt x="0" y="371"/>
                    </a:lnTo>
                    <a:lnTo>
                      <a:pt x="185" y="926"/>
                    </a:lnTo>
                    <a:lnTo>
                      <a:pt x="8693" y="556"/>
                    </a:lnTo>
                    <a:lnTo>
                      <a:pt x="869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29"/>
              <p:cNvSpPr/>
              <p:nvPr/>
            </p:nvSpPr>
            <p:spPr>
              <a:xfrm>
                <a:off x="6207425" y="2670225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8508" y="0"/>
                    </a:moveTo>
                    <a:lnTo>
                      <a:pt x="0" y="555"/>
                    </a:lnTo>
                    <a:lnTo>
                      <a:pt x="185" y="1110"/>
                    </a:lnTo>
                    <a:lnTo>
                      <a:pt x="8693" y="370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6202800" y="2577750"/>
                <a:ext cx="212725" cy="37025"/>
              </a:xfrm>
              <a:custGeom>
                <a:rect b="b" l="l" r="r" t="t"/>
                <a:pathLst>
                  <a:path extrusionOk="0" h="1481" w="8509">
                    <a:moveTo>
                      <a:pt x="8508" y="0"/>
                    </a:moveTo>
                    <a:lnTo>
                      <a:pt x="0" y="925"/>
                    </a:lnTo>
                    <a:lnTo>
                      <a:pt x="0" y="1480"/>
                    </a:lnTo>
                    <a:lnTo>
                      <a:pt x="8508" y="555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29"/>
              <p:cNvSpPr/>
              <p:nvPr/>
            </p:nvSpPr>
            <p:spPr>
              <a:xfrm>
                <a:off x="6188925" y="2485275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8508" y="0"/>
                    </a:moveTo>
                    <a:lnTo>
                      <a:pt x="1" y="1295"/>
                    </a:lnTo>
                    <a:lnTo>
                      <a:pt x="185" y="1665"/>
                    </a:lnTo>
                    <a:lnTo>
                      <a:pt x="8693" y="555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6179675" y="2397425"/>
                <a:ext cx="212725" cy="50875"/>
              </a:xfrm>
              <a:custGeom>
                <a:rect b="b" l="l" r="r" t="t"/>
                <a:pathLst>
                  <a:path extrusionOk="0" h="2035" w="8509">
                    <a:moveTo>
                      <a:pt x="8323" y="0"/>
                    </a:moveTo>
                    <a:lnTo>
                      <a:pt x="1" y="1480"/>
                    </a:lnTo>
                    <a:lnTo>
                      <a:pt x="1" y="2035"/>
                    </a:lnTo>
                    <a:lnTo>
                      <a:pt x="8508" y="370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6161175" y="2304950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8324" y="0"/>
                    </a:moveTo>
                    <a:lnTo>
                      <a:pt x="1" y="1850"/>
                    </a:lnTo>
                    <a:lnTo>
                      <a:pt x="186" y="2405"/>
                    </a:lnTo>
                    <a:lnTo>
                      <a:pt x="8509" y="555"/>
                    </a:lnTo>
                    <a:lnTo>
                      <a:pt x="832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6142700" y="221710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8323" y="0"/>
                    </a:moveTo>
                    <a:lnTo>
                      <a:pt x="0" y="2035"/>
                    </a:lnTo>
                    <a:lnTo>
                      <a:pt x="185" y="2590"/>
                    </a:lnTo>
                    <a:lnTo>
                      <a:pt x="8323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6119575" y="2129250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8323" y="0"/>
                    </a:moveTo>
                    <a:lnTo>
                      <a:pt x="0" y="2405"/>
                    </a:lnTo>
                    <a:lnTo>
                      <a:pt x="185" y="2774"/>
                    </a:lnTo>
                    <a:lnTo>
                      <a:pt x="8323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6096450" y="2041400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8138" y="0"/>
                    </a:moveTo>
                    <a:lnTo>
                      <a:pt x="1" y="2589"/>
                    </a:lnTo>
                    <a:lnTo>
                      <a:pt x="185" y="3144"/>
                    </a:lnTo>
                    <a:lnTo>
                      <a:pt x="8323" y="555"/>
                    </a:lnTo>
                    <a:lnTo>
                      <a:pt x="813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6068700" y="1958150"/>
                <a:ext cx="203475" cy="83275"/>
              </a:xfrm>
              <a:custGeom>
                <a:rect b="b" l="l" r="r" t="t"/>
                <a:pathLst>
                  <a:path extrusionOk="0" h="3331" w="8139">
                    <a:moveTo>
                      <a:pt x="7954" y="1"/>
                    </a:moveTo>
                    <a:lnTo>
                      <a:pt x="1" y="2775"/>
                    </a:lnTo>
                    <a:lnTo>
                      <a:pt x="186" y="3330"/>
                    </a:lnTo>
                    <a:lnTo>
                      <a:pt x="8139" y="37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6036350" y="18703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7953" y="1"/>
                    </a:moveTo>
                    <a:lnTo>
                      <a:pt x="0" y="3145"/>
                    </a:lnTo>
                    <a:lnTo>
                      <a:pt x="185" y="3700"/>
                    </a:lnTo>
                    <a:lnTo>
                      <a:pt x="8138" y="556"/>
                    </a:lnTo>
                    <a:lnTo>
                      <a:pt x="795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6003975" y="1787075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7768" y="1"/>
                    </a:moveTo>
                    <a:lnTo>
                      <a:pt x="0" y="3515"/>
                    </a:lnTo>
                    <a:lnTo>
                      <a:pt x="185" y="3885"/>
                    </a:lnTo>
                    <a:lnTo>
                      <a:pt x="8138" y="371"/>
                    </a:lnTo>
                    <a:lnTo>
                      <a:pt x="776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5966975" y="1703850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7769" y="1"/>
                    </a:moveTo>
                    <a:lnTo>
                      <a:pt x="1" y="3700"/>
                    </a:lnTo>
                    <a:lnTo>
                      <a:pt x="371" y="4254"/>
                    </a:lnTo>
                    <a:lnTo>
                      <a:pt x="7954" y="371"/>
                    </a:lnTo>
                    <a:lnTo>
                      <a:pt x="776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5930000" y="1620625"/>
                <a:ext cx="194225" cy="115625"/>
              </a:xfrm>
              <a:custGeom>
                <a:rect b="b" l="l" r="r" t="t"/>
                <a:pathLst>
                  <a:path extrusionOk="0" h="4625" w="7769">
                    <a:moveTo>
                      <a:pt x="7583" y="0"/>
                    </a:moveTo>
                    <a:lnTo>
                      <a:pt x="0" y="4069"/>
                    </a:lnTo>
                    <a:lnTo>
                      <a:pt x="185" y="4624"/>
                    </a:lnTo>
                    <a:lnTo>
                      <a:pt x="7768" y="555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5888375" y="15420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7399" y="0"/>
                    </a:moveTo>
                    <a:lnTo>
                      <a:pt x="1" y="4254"/>
                    </a:lnTo>
                    <a:lnTo>
                      <a:pt x="371" y="4809"/>
                    </a:lnTo>
                    <a:lnTo>
                      <a:pt x="7769" y="370"/>
                    </a:lnTo>
                    <a:lnTo>
                      <a:pt x="739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5856025" y="1458800"/>
                <a:ext cx="184975" cy="124850"/>
              </a:xfrm>
              <a:custGeom>
                <a:rect b="b" l="l" r="r" t="t"/>
                <a:pathLst>
                  <a:path extrusionOk="0" h="4994" w="7399">
                    <a:moveTo>
                      <a:pt x="7213" y="0"/>
                    </a:moveTo>
                    <a:lnTo>
                      <a:pt x="0" y="4624"/>
                    </a:lnTo>
                    <a:lnTo>
                      <a:pt x="185" y="4994"/>
                    </a:lnTo>
                    <a:lnTo>
                      <a:pt x="7398" y="555"/>
                    </a:lnTo>
                    <a:lnTo>
                      <a:pt x="721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5800525" y="138942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7029" y="1"/>
                    </a:moveTo>
                    <a:lnTo>
                      <a:pt x="1" y="4625"/>
                    </a:lnTo>
                    <a:lnTo>
                      <a:pt x="371" y="5180"/>
                    </a:lnTo>
                    <a:lnTo>
                      <a:pt x="7399" y="371"/>
                    </a:lnTo>
                    <a:lnTo>
                      <a:pt x="70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5754300" y="13108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6843" y="1"/>
                    </a:moveTo>
                    <a:lnTo>
                      <a:pt x="0" y="5179"/>
                    </a:lnTo>
                    <a:lnTo>
                      <a:pt x="185" y="5549"/>
                    </a:lnTo>
                    <a:lnTo>
                      <a:pt x="7213" y="556"/>
                    </a:lnTo>
                    <a:lnTo>
                      <a:pt x="684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5703425" y="12414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6659" y="0"/>
                    </a:moveTo>
                    <a:lnTo>
                      <a:pt x="1" y="5179"/>
                    </a:lnTo>
                    <a:lnTo>
                      <a:pt x="186" y="5549"/>
                    </a:lnTo>
                    <a:lnTo>
                      <a:pt x="7029" y="370"/>
                    </a:lnTo>
                    <a:lnTo>
                      <a:pt x="665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5647950" y="1167500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6474" y="0"/>
                    </a:moveTo>
                    <a:lnTo>
                      <a:pt x="0" y="5549"/>
                    </a:lnTo>
                    <a:lnTo>
                      <a:pt x="370" y="5919"/>
                    </a:lnTo>
                    <a:lnTo>
                      <a:pt x="6843" y="370"/>
                    </a:lnTo>
                    <a:lnTo>
                      <a:pt x="647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5583200" y="1093525"/>
                <a:ext cx="166500" cy="152600"/>
              </a:xfrm>
              <a:custGeom>
                <a:rect b="b" l="l" r="r" t="t"/>
                <a:pathLst>
                  <a:path extrusionOk="0" h="6104" w="6660">
                    <a:moveTo>
                      <a:pt x="6289" y="0"/>
                    </a:moveTo>
                    <a:lnTo>
                      <a:pt x="1" y="5734"/>
                    </a:lnTo>
                    <a:lnTo>
                      <a:pt x="186" y="6103"/>
                    </a:lnTo>
                    <a:lnTo>
                      <a:pt x="6659" y="370"/>
                    </a:lnTo>
                    <a:lnTo>
                      <a:pt x="62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5536975" y="1033400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6104" y="1"/>
                    </a:moveTo>
                    <a:lnTo>
                      <a:pt x="0" y="5919"/>
                    </a:lnTo>
                    <a:lnTo>
                      <a:pt x="370" y="6289"/>
                    </a:lnTo>
                    <a:lnTo>
                      <a:pt x="6474" y="371"/>
                    </a:lnTo>
                    <a:lnTo>
                      <a:pt x="610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5476875" y="9686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5918" y="0"/>
                    </a:moveTo>
                    <a:lnTo>
                      <a:pt x="0" y="6104"/>
                    </a:lnTo>
                    <a:lnTo>
                      <a:pt x="370" y="6474"/>
                    </a:lnTo>
                    <a:lnTo>
                      <a:pt x="6288" y="370"/>
                    </a:lnTo>
                    <a:lnTo>
                      <a:pt x="591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5416750" y="9085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549" y="1"/>
                    </a:moveTo>
                    <a:lnTo>
                      <a:pt x="1" y="6289"/>
                    </a:lnTo>
                    <a:lnTo>
                      <a:pt x="371" y="6659"/>
                    </a:lnTo>
                    <a:lnTo>
                      <a:pt x="6104" y="371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5352025" y="848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5549" y="1"/>
                    </a:moveTo>
                    <a:lnTo>
                      <a:pt x="0" y="6474"/>
                    </a:lnTo>
                    <a:lnTo>
                      <a:pt x="370" y="6844"/>
                    </a:lnTo>
                    <a:lnTo>
                      <a:pt x="5919" y="186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5287275" y="788350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5180" y="0"/>
                    </a:moveTo>
                    <a:lnTo>
                      <a:pt x="1" y="6843"/>
                    </a:lnTo>
                    <a:lnTo>
                      <a:pt x="371" y="7028"/>
                    </a:lnTo>
                    <a:lnTo>
                      <a:pt x="5550" y="370"/>
                    </a:lnTo>
                    <a:lnTo>
                      <a:pt x="518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9"/>
              <p:cNvSpPr/>
              <p:nvPr/>
            </p:nvSpPr>
            <p:spPr>
              <a:xfrm>
                <a:off x="5217925" y="732850"/>
                <a:ext cx="134125" cy="180350"/>
              </a:xfrm>
              <a:custGeom>
                <a:rect b="b" l="l" r="r" t="t"/>
                <a:pathLst>
                  <a:path extrusionOk="0" h="7214" w="5365">
                    <a:moveTo>
                      <a:pt x="4994" y="1"/>
                    </a:moveTo>
                    <a:lnTo>
                      <a:pt x="1" y="7029"/>
                    </a:lnTo>
                    <a:lnTo>
                      <a:pt x="371" y="7214"/>
                    </a:lnTo>
                    <a:lnTo>
                      <a:pt x="5364" y="371"/>
                    </a:lnTo>
                    <a:lnTo>
                      <a:pt x="499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9"/>
              <p:cNvSpPr/>
              <p:nvPr/>
            </p:nvSpPr>
            <p:spPr>
              <a:xfrm>
                <a:off x="5148575" y="682000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4809" y="0"/>
                    </a:moveTo>
                    <a:lnTo>
                      <a:pt x="0" y="7213"/>
                    </a:lnTo>
                    <a:lnTo>
                      <a:pt x="555" y="7398"/>
                    </a:lnTo>
                    <a:lnTo>
                      <a:pt x="5179" y="370"/>
                    </a:lnTo>
                    <a:lnTo>
                      <a:pt x="480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9"/>
              <p:cNvSpPr/>
              <p:nvPr/>
            </p:nvSpPr>
            <p:spPr>
              <a:xfrm>
                <a:off x="5079225" y="63112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4439" y="1"/>
                    </a:moveTo>
                    <a:lnTo>
                      <a:pt x="0" y="7399"/>
                    </a:lnTo>
                    <a:lnTo>
                      <a:pt x="370" y="7584"/>
                    </a:lnTo>
                    <a:lnTo>
                      <a:pt x="4994" y="371"/>
                    </a:lnTo>
                    <a:lnTo>
                      <a:pt x="44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5005225" y="584900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4440" y="0"/>
                    </a:moveTo>
                    <a:lnTo>
                      <a:pt x="1" y="7398"/>
                    </a:lnTo>
                    <a:lnTo>
                      <a:pt x="556" y="7768"/>
                    </a:lnTo>
                    <a:lnTo>
                      <a:pt x="4810" y="370"/>
                    </a:lnTo>
                    <a:lnTo>
                      <a:pt x="444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4931250" y="543275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4070" y="1"/>
                    </a:moveTo>
                    <a:lnTo>
                      <a:pt x="1" y="7399"/>
                    </a:lnTo>
                    <a:lnTo>
                      <a:pt x="556" y="7769"/>
                    </a:lnTo>
                    <a:lnTo>
                      <a:pt x="4625" y="186"/>
                    </a:lnTo>
                    <a:lnTo>
                      <a:pt x="40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4857275" y="5016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884" y="0"/>
                    </a:moveTo>
                    <a:lnTo>
                      <a:pt x="1" y="7583"/>
                    </a:lnTo>
                    <a:lnTo>
                      <a:pt x="555" y="7953"/>
                    </a:lnTo>
                    <a:lnTo>
                      <a:pt x="4254" y="185"/>
                    </a:lnTo>
                    <a:lnTo>
                      <a:pt x="388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4783300" y="460050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329" y="1"/>
                    </a:moveTo>
                    <a:lnTo>
                      <a:pt x="0" y="7954"/>
                    </a:lnTo>
                    <a:lnTo>
                      <a:pt x="370" y="8139"/>
                    </a:lnTo>
                    <a:lnTo>
                      <a:pt x="3884" y="371"/>
                    </a:lnTo>
                    <a:lnTo>
                      <a:pt x="33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4704700" y="42770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3329" y="0"/>
                    </a:moveTo>
                    <a:lnTo>
                      <a:pt x="0" y="7953"/>
                    </a:lnTo>
                    <a:lnTo>
                      <a:pt x="555" y="8138"/>
                    </a:lnTo>
                    <a:lnTo>
                      <a:pt x="3699" y="185"/>
                    </a:lnTo>
                    <a:lnTo>
                      <a:pt x="332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4626075" y="395325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2960" y="0"/>
                    </a:moveTo>
                    <a:lnTo>
                      <a:pt x="1" y="7953"/>
                    </a:lnTo>
                    <a:lnTo>
                      <a:pt x="556" y="8138"/>
                    </a:lnTo>
                    <a:lnTo>
                      <a:pt x="3515" y="185"/>
                    </a:lnTo>
                    <a:lnTo>
                      <a:pt x="296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4547475" y="362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2590" y="1"/>
                    </a:moveTo>
                    <a:lnTo>
                      <a:pt x="1" y="8139"/>
                    </a:lnTo>
                    <a:lnTo>
                      <a:pt x="556" y="8324"/>
                    </a:lnTo>
                    <a:lnTo>
                      <a:pt x="3145" y="186"/>
                    </a:lnTo>
                    <a:lnTo>
                      <a:pt x="259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4468875" y="33982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2220" y="1"/>
                    </a:moveTo>
                    <a:lnTo>
                      <a:pt x="1" y="8139"/>
                    </a:lnTo>
                    <a:lnTo>
                      <a:pt x="370" y="8324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4385650" y="316725"/>
                <a:ext cx="64750" cy="208075"/>
              </a:xfrm>
              <a:custGeom>
                <a:rect b="b" l="l" r="r" t="t"/>
                <a:pathLst>
                  <a:path extrusionOk="0" h="8323" w="2590">
                    <a:moveTo>
                      <a:pt x="2035" y="0"/>
                    </a:moveTo>
                    <a:lnTo>
                      <a:pt x="0" y="8138"/>
                    </a:lnTo>
                    <a:lnTo>
                      <a:pt x="555" y="8323"/>
                    </a:lnTo>
                    <a:lnTo>
                      <a:pt x="259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4302425" y="293600"/>
                <a:ext cx="55500" cy="212725"/>
              </a:xfrm>
              <a:custGeom>
                <a:rect b="b" l="l" r="r" t="t"/>
                <a:pathLst>
                  <a:path extrusionOk="0" h="8509" w="2220">
                    <a:moveTo>
                      <a:pt x="1850" y="0"/>
                    </a:moveTo>
                    <a:lnTo>
                      <a:pt x="0" y="8323"/>
                    </a:lnTo>
                    <a:lnTo>
                      <a:pt x="555" y="8508"/>
                    </a:lnTo>
                    <a:lnTo>
                      <a:pt x="2220" y="185"/>
                    </a:lnTo>
                    <a:lnTo>
                      <a:pt x="185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9"/>
              <p:cNvSpPr/>
              <p:nvPr/>
            </p:nvSpPr>
            <p:spPr>
              <a:xfrm>
                <a:off x="4223825" y="279725"/>
                <a:ext cx="46250" cy="212725"/>
              </a:xfrm>
              <a:custGeom>
                <a:rect b="b" l="l" r="r" t="t"/>
                <a:pathLst>
                  <a:path extrusionOk="0" h="8509" w="1850">
                    <a:moveTo>
                      <a:pt x="1295" y="1"/>
                    </a:moveTo>
                    <a:lnTo>
                      <a:pt x="0" y="8323"/>
                    </a:lnTo>
                    <a:lnTo>
                      <a:pt x="370" y="8508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9"/>
              <p:cNvSpPr/>
              <p:nvPr/>
            </p:nvSpPr>
            <p:spPr>
              <a:xfrm>
                <a:off x="4140600" y="2612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1110" y="1"/>
                    </a:moveTo>
                    <a:lnTo>
                      <a:pt x="0" y="8509"/>
                    </a:lnTo>
                    <a:lnTo>
                      <a:pt x="370" y="8693"/>
                    </a:lnTo>
                    <a:lnTo>
                      <a:pt x="1665" y="186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9"/>
              <p:cNvSpPr/>
              <p:nvPr/>
            </p:nvSpPr>
            <p:spPr>
              <a:xfrm>
                <a:off x="4057350" y="251975"/>
                <a:ext cx="32400" cy="212725"/>
              </a:xfrm>
              <a:custGeom>
                <a:rect b="b" l="l" r="r" t="t"/>
                <a:pathLst>
                  <a:path extrusionOk="0" h="8509" w="1296">
                    <a:moveTo>
                      <a:pt x="741" y="1"/>
                    </a:moveTo>
                    <a:lnTo>
                      <a:pt x="1" y="8509"/>
                    </a:lnTo>
                    <a:lnTo>
                      <a:pt x="371" y="8509"/>
                    </a:lnTo>
                    <a:lnTo>
                      <a:pt x="129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9"/>
              <p:cNvSpPr/>
              <p:nvPr/>
            </p:nvSpPr>
            <p:spPr>
              <a:xfrm>
                <a:off x="3969500" y="2427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741" y="1"/>
                    </a:moveTo>
                    <a:lnTo>
                      <a:pt x="1" y="8509"/>
                    </a:lnTo>
                    <a:lnTo>
                      <a:pt x="556" y="8694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9"/>
              <p:cNvSpPr/>
              <p:nvPr/>
            </p:nvSpPr>
            <p:spPr>
              <a:xfrm>
                <a:off x="3886275" y="238125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371" y="0"/>
                    </a:moveTo>
                    <a:lnTo>
                      <a:pt x="1" y="8693"/>
                    </a:lnTo>
                    <a:lnTo>
                      <a:pt x="556" y="8693"/>
                    </a:lnTo>
                    <a:lnTo>
                      <a:pt x="925" y="18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6" name="Google Shape;1026;p29"/>
            <p:cNvGrpSpPr/>
            <p:nvPr/>
          </p:nvGrpSpPr>
          <p:grpSpPr>
            <a:xfrm>
              <a:off x="5976181" y="3064232"/>
              <a:ext cx="232960" cy="230710"/>
              <a:chOff x="5049725" y="1435050"/>
              <a:chExt cx="486550" cy="481850"/>
            </a:xfrm>
          </p:grpSpPr>
          <p:sp>
            <p:nvSpPr>
              <p:cNvPr id="1027" name="Google Shape;1027;p29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rect b="b" l="l" r="r" t="t"/>
                <a:pathLst>
                  <a:path extrusionOk="0" h="12422" w="12422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9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rect b="b" l="l" r="r" t="t"/>
                <a:pathLst>
                  <a:path extrusionOk="0" h="7905" w="8219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9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9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rect b="b" l="l" r="r" t="t"/>
                <a:pathLst>
                  <a:path extrusionOk="0" h="11294" w="11618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1" name="Google Shape;1031;p29"/>
          <p:cNvGrpSpPr/>
          <p:nvPr/>
        </p:nvGrpSpPr>
        <p:grpSpPr>
          <a:xfrm>
            <a:off x="3714588" y="2233466"/>
            <a:ext cx="505303" cy="503968"/>
            <a:chOff x="3714588" y="2233466"/>
            <a:chExt cx="505303" cy="503968"/>
          </a:xfrm>
        </p:grpSpPr>
        <p:grpSp>
          <p:nvGrpSpPr>
            <p:cNvPr id="1032" name="Google Shape;1032;p29"/>
            <p:cNvGrpSpPr/>
            <p:nvPr/>
          </p:nvGrpSpPr>
          <p:grpSpPr>
            <a:xfrm>
              <a:off x="3714588" y="2233466"/>
              <a:ext cx="505303" cy="503968"/>
              <a:chOff x="1190625" y="238125"/>
              <a:chExt cx="5252625" cy="5238750"/>
            </a:xfrm>
          </p:grpSpPr>
          <p:sp>
            <p:nvSpPr>
              <p:cNvPr id="1033" name="Google Shape;1033;p29"/>
              <p:cNvSpPr/>
              <p:nvPr/>
            </p:nvSpPr>
            <p:spPr>
              <a:xfrm>
                <a:off x="3803050" y="238125"/>
                <a:ext cx="13900" cy="212700"/>
              </a:xfrm>
              <a:custGeom>
                <a:rect b="b" l="l" r="r" t="t"/>
                <a:pathLst>
                  <a:path extrusionOk="0" h="8508" w="556">
                    <a:moveTo>
                      <a:pt x="1" y="0"/>
                    </a:moveTo>
                    <a:lnTo>
                      <a:pt x="1" y="8508"/>
                    </a:lnTo>
                    <a:lnTo>
                      <a:pt x="555" y="850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9"/>
              <p:cNvSpPr/>
              <p:nvPr/>
            </p:nvSpPr>
            <p:spPr>
              <a:xfrm>
                <a:off x="3710575" y="238125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1" y="0"/>
                    </a:moveTo>
                    <a:lnTo>
                      <a:pt x="370" y="8693"/>
                    </a:lnTo>
                    <a:lnTo>
                      <a:pt x="925" y="869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9"/>
              <p:cNvSpPr/>
              <p:nvPr/>
            </p:nvSpPr>
            <p:spPr>
              <a:xfrm>
                <a:off x="3622725" y="2427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370" y="1"/>
                    </a:moveTo>
                    <a:lnTo>
                      <a:pt x="0" y="186"/>
                    </a:lnTo>
                    <a:lnTo>
                      <a:pt x="555" y="8694"/>
                    </a:lnTo>
                    <a:lnTo>
                      <a:pt x="1110" y="8694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9"/>
              <p:cNvSpPr/>
              <p:nvPr/>
            </p:nvSpPr>
            <p:spPr>
              <a:xfrm>
                <a:off x="3530250" y="251975"/>
                <a:ext cx="37025" cy="212725"/>
              </a:xfrm>
              <a:custGeom>
                <a:rect b="b" l="l" r="r" t="t"/>
                <a:pathLst>
                  <a:path extrusionOk="0" h="8509" w="1481">
                    <a:moveTo>
                      <a:pt x="0" y="1"/>
                    </a:moveTo>
                    <a:lnTo>
                      <a:pt x="925" y="8509"/>
                    </a:lnTo>
                    <a:lnTo>
                      <a:pt x="1480" y="850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9"/>
              <p:cNvSpPr/>
              <p:nvPr/>
            </p:nvSpPr>
            <p:spPr>
              <a:xfrm>
                <a:off x="3437775" y="261225"/>
                <a:ext cx="41625" cy="212725"/>
              </a:xfrm>
              <a:custGeom>
                <a:rect b="b" l="l" r="r" t="t"/>
                <a:pathLst>
                  <a:path extrusionOk="0" h="8509" w="1665">
                    <a:moveTo>
                      <a:pt x="555" y="1"/>
                    </a:moveTo>
                    <a:lnTo>
                      <a:pt x="0" y="186"/>
                    </a:lnTo>
                    <a:lnTo>
                      <a:pt x="1295" y="8509"/>
                    </a:lnTo>
                    <a:lnTo>
                      <a:pt x="1665" y="850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9"/>
              <p:cNvSpPr/>
              <p:nvPr/>
            </p:nvSpPr>
            <p:spPr>
              <a:xfrm>
                <a:off x="3349925" y="275100"/>
                <a:ext cx="50875" cy="217350"/>
              </a:xfrm>
              <a:custGeom>
                <a:rect b="b" l="l" r="r" t="t"/>
                <a:pathLst>
                  <a:path extrusionOk="0" h="8694" w="2035">
                    <a:moveTo>
                      <a:pt x="370" y="1"/>
                    </a:moveTo>
                    <a:lnTo>
                      <a:pt x="0" y="186"/>
                    </a:lnTo>
                    <a:lnTo>
                      <a:pt x="1480" y="8693"/>
                    </a:lnTo>
                    <a:lnTo>
                      <a:pt x="2035" y="8508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9"/>
              <p:cNvSpPr/>
              <p:nvPr/>
            </p:nvSpPr>
            <p:spPr>
              <a:xfrm>
                <a:off x="3257450" y="293600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555" y="0"/>
                    </a:moveTo>
                    <a:lnTo>
                      <a:pt x="0" y="185"/>
                    </a:lnTo>
                    <a:lnTo>
                      <a:pt x="1850" y="8508"/>
                    </a:lnTo>
                    <a:lnTo>
                      <a:pt x="2405" y="832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9"/>
              <p:cNvSpPr/>
              <p:nvPr/>
            </p:nvSpPr>
            <p:spPr>
              <a:xfrm>
                <a:off x="3169600" y="316725"/>
                <a:ext cx="64750" cy="208075"/>
              </a:xfrm>
              <a:custGeom>
                <a:rect b="b" l="l" r="r" t="t"/>
                <a:pathLst>
                  <a:path extrusionOk="0" h="8323" w="2590">
                    <a:moveTo>
                      <a:pt x="0" y="0"/>
                    </a:moveTo>
                    <a:lnTo>
                      <a:pt x="2035" y="8323"/>
                    </a:lnTo>
                    <a:lnTo>
                      <a:pt x="2590" y="813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9"/>
              <p:cNvSpPr/>
              <p:nvPr/>
            </p:nvSpPr>
            <p:spPr>
              <a:xfrm>
                <a:off x="3081750" y="33982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0" y="1"/>
                    </a:moveTo>
                    <a:lnTo>
                      <a:pt x="2405" y="8324"/>
                    </a:lnTo>
                    <a:lnTo>
                      <a:pt x="2774" y="813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2993900" y="362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555" y="1"/>
                    </a:moveTo>
                    <a:lnTo>
                      <a:pt x="0" y="186"/>
                    </a:lnTo>
                    <a:lnTo>
                      <a:pt x="2589" y="8324"/>
                    </a:lnTo>
                    <a:lnTo>
                      <a:pt x="3144" y="813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2906025" y="395325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556" y="0"/>
                    </a:moveTo>
                    <a:lnTo>
                      <a:pt x="1" y="185"/>
                    </a:lnTo>
                    <a:lnTo>
                      <a:pt x="2960" y="8138"/>
                    </a:lnTo>
                    <a:lnTo>
                      <a:pt x="3515" y="795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2822800" y="42770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556" y="0"/>
                    </a:moveTo>
                    <a:lnTo>
                      <a:pt x="1" y="185"/>
                    </a:lnTo>
                    <a:lnTo>
                      <a:pt x="3145" y="8138"/>
                    </a:lnTo>
                    <a:lnTo>
                      <a:pt x="3700" y="795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2739575" y="460050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71" y="1"/>
                    </a:moveTo>
                    <a:lnTo>
                      <a:pt x="1" y="371"/>
                    </a:lnTo>
                    <a:lnTo>
                      <a:pt x="3515" y="8139"/>
                    </a:lnTo>
                    <a:lnTo>
                      <a:pt x="3885" y="795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2656350" y="5016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71" y="0"/>
                    </a:moveTo>
                    <a:lnTo>
                      <a:pt x="1" y="185"/>
                    </a:lnTo>
                    <a:lnTo>
                      <a:pt x="3700" y="7953"/>
                    </a:lnTo>
                    <a:lnTo>
                      <a:pt x="4254" y="7583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2573125" y="543275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555" y="1"/>
                    </a:moveTo>
                    <a:lnTo>
                      <a:pt x="0" y="186"/>
                    </a:lnTo>
                    <a:lnTo>
                      <a:pt x="4069" y="7769"/>
                    </a:lnTo>
                    <a:lnTo>
                      <a:pt x="4624" y="7584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2494525" y="584900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370" y="0"/>
                    </a:moveTo>
                    <a:lnTo>
                      <a:pt x="0" y="370"/>
                    </a:lnTo>
                    <a:lnTo>
                      <a:pt x="4254" y="7768"/>
                    </a:lnTo>
                    <a:lnTo>
                      <a:pt x="4809" y="739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9"/>
              <p:cNvSpPr/>
              <p:nvPr/>
            </p:nvSpPr>
            <p:spPr>
              <a:xfrm>
                <a:off x="2415925" y="63112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555" y="1"/>
                    </a:moveTo>
                    <a:lnTo>
                      <a:pt x="0" y="371"/>
                    </a:lnTo>
                    <a:lnTo>
                      <a:pt x="4624" y="7584"/>
                    </a:lnTo>
                    <a:lnTo>
                      <a:pt x="4994" y="739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9"/>
              <p:cNvSpPr/>
              <p:nvPr/>
            </p:nvSpPr>
            <p:spPr>
              <a:xfrm>
                <a:off x="2341925" y="682000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371" y="0"/>
                    </a:moveTo>
                    <a:lnTo>
                      <a:pt x="1" y="370"/>
                    </a:lnTo>
                    <a:lnTo>
                      <a:pt x="4810" y="7398"/>
                    </a:lnTo>
                    <a:lnTo>
                      <a:pt x="5180" y="7213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2263325" y="732850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556" y="1"/>
                    </a:moveTo>
                    <a:lnTo>
                      <a:pt x="1" y="371"/>
                    </a:lnTo>
                    <a:lnTo>
                      <a:pt x="5179" y="7214"/>
                    </a:lnTo>
                    <a:lnTo>
                      <a:pt x="5549" y="702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9"/>
              <p:cNvSpPr/>
              <p:nvPr/>
            </p:nvSpPr>
            <p:spPr>
              <a:xfrm>
                <a:off x="2193975" y="788350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370" y="0"/>
                    </a:moveTo>
                    <a:lnTo>
                      <a:pt x="0" y="370"/>
                    </a:lnTo>
                    <a:lnTo>
                      <a:pt x="5179" y="7028"/>
                    </a:lnTo>
                    <a:lnTo>
                      <a:pt x="5549" y="684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9"/>
              <p:cNvSpPr/>
              <p:nvPr/>
            </p:nvSpPr>
            <p:spPr>
              <a:xfrm>
                <a:off x="2120000" y="848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370" y="1"/>
                    </a:moveTo>
                    <a:lnTo>
                      <a:pt x="0" y="186"/>
                    </a:lnTo>
                    <a:lnTo>
                      <a:pt x="5549" y="6844"/>
                    </a:lnTo>
                    <a:lnTo>
                      <a:pt x="5919" y="6474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9"/>
              <p:cNvSpPr/>
              <p:nvPr/>
            </p:nvSpPr>
            <p:spPr>
              <a:xfrm>
                <a:off x="2050625" y="9085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56" y="1"/>
                    </a:moveTo>
                    <a:lnTo>
                      <a:pt x="1" y="186"/>
                    </a:lnTo>
                    <a:lnTo>
                      <a:pt x="5734" y="6659"/>
                    </a:lnTo>
                    <a:lnTo>
                      <a:pt x="6104" y="628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9"/>
              <p:cNvSpPr/>
              <p:nvPr/>
            </p:nvSpPr>
            <p:spPr>
              <a:xfrm>
                <a:off x="1985900" y="9686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371" y="0"/>
                    </a:moveTo>
                    <a:lnTo>
                      <a:pt x="1" y="370"/>
                    </a:lnTo>
                    <a:lnTo>
                      <a:pt x="5919" y="6474"/>
                    </a:lnTo>
                    <a:lnTo>
                      <a:pt x="6289" y="610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9"/>
              <p:cNvSpPr/>
              <p:nvPr/>
            </p:nvSpPr>
            <p:spPr>
              <a:xfrm>
                <a:off x="1921175" y="1033400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370" y="1"/>
                    </a:moveTo>
                    <a:lnTo>
                      <a:pt x="0" y="371"/>
                    </a:lnTo>
                    <a:lnTo>
                      <a:pt x="6104" y="6289"/>
                    </a:lnTo>
                    <a:lnTo>
                      <a:pt x="6474" y="5919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9"/>
              <p:cNvSpPr/>
              <p:nvPr/>
            </p:nvSpPr>
            <p:spPr>
              <a:xfrm>
                <a:off x="1861050" y="1098125"/>
                <a:ext cx="166500" cy="157250"/>
              </a:xfrm>
              <a:custGeom>
                <a:rect b="b" l="l" r="r" t="t"/>
                <a:pathLst>
                  <a:path extrusionOk="0" h="6290" w="6660">
                    <a:moveTo>
                      <a:pt x="186" y="1"/>
                    </a:moveTo>
                    <a:lnTo>
                      <a:pt x="1" y="371"/>
                    </a:lnTo>
                    <a:lnTo>
                      <a:pt x="6289" y="6289"/>
                    </a:lnTo>
                    <a:lnTo>
                      <a:pt x="6659" y="5734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9"/>
              <p:cNvSpPr/>
              <p:nvPr/>
            </p:nvSpPr>
            <p:spPr>
              <a:xfrm>
                <a:off x="1800950" y="1167500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186" y="0"/>
                    </a:moveTo>
                    <a:lnTo>
                      <a:pt x="1" y="370"/>
                    </a:lnTo>
                    <a:lnTo>
                      <a:pt x="6474" y="5919"/>
                    </a:lnTo>
                    <a:lnTo>
                      <a:pt x="6844" y="554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9"/>
              <p:cNvSpPr/>
              <p:nvPr/>
            </p:nvSpPr>
            <p:spPr>
              <a:xfrm>
                <a:off x="1740850" y="12414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370" y="0"/>
                    </a:moveTo>
                    <a:lnTo>
                      <a:pt x="0" y="370"/>
                    </a:lnTo>
                    <a:lnTo>
                      <a:pt x="6843" y="5549"/>
                    </a:lnTo>
                    <a:lnTo>
                      <a:pt x="7028" y="5179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9"/>
              <p:cNvSpPr/>
              <p:nvPr/>
            </p:nvSpPr>
            <p:spPr>
              <a:xfrm>
                <a:off x="1685350" y="1310825"/>
                <a:ext cx="184975" cy="138750"/>
              </a:xfrm>
              <a:custGeom>
                <a:rect b="b" l="l" r="r" t="t"/>
                <a:pathLst>
                  <a:path extrusionOk="0" h="5550" w="7399">
                    <a:moveTo>
                      <a:pt x="371" y="1"/>
                    </a:moveTo>
                    <a:lnTo>
                      <a:pt x="1" y="556"/>
                    </a:lnTo>
                    <a:lnTo>
                      <a:pt x="7029" y="5549"/>
                    </a:lnTo>
                    <a:lnTo>
                      <a:pt x="7399" y="5179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9"/>
              <p:cNvSpPr/>
              <p:nvPr/>
            </p:nvSpPr>
            <p:spPr>
              <a:xfrm>
                <a:off x="1634500" y="138942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370" y="1"/>
                    </a:moveTo>
                    <a:lnTo>
                      <a:pt x="0" y="371"/>
                    </a:lnTo>
                    <a:lnTo>
                      <a:pt x="7213" y="5180"/>
                    </a:lnTo>
                    <a:lnTo>
                      <a:pt x="7398" y="4810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9"/>
              <p:cNvSpPr/>
              <p:nvPr/>
            </p:nvSpPr>
            <p:spPr>
              <a:xfrm>
                <a:off x="1583625" y="14634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371" y="0"/>
                    </a:moveTo>
                    <a:lnTo>
                      <a:pt x="1" y="370"/>
                    </a:lnTo>
                    <a:lnTo>
                      <a:pt x="7399" y="4994"/>
                    </a:lnTo>
                    <a:lnTo>
                      <a:pt x="7584" y="46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9"/>
              <p:cNvSpPr/>
              <p:nvPr/>
            </p:nvSpPr>
            <p:spPr>
              <a:xfrm>
                <a:off x="1537400" y="15420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370" y="0"/>
                    </a:moveTo>
                    <a:lnTo>
                      <a:pt x="0" y="370"/>
                    </a:lnTo>
                    <a:lnTo>
                      <a:pt x="7398" y="4809"/>
                    </a:lnTo>
                    <a:lnTo>
                      <a:pt x="7768" y="425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9"/>
              <p:cNvSpPr/>
              <p:nvPr/>
            </p:nvSpPr>
            <p:spPr>
              <a:xfrm>
                <a:off x="1495775" y="1620625"/>
                <a:ext cx="194225" cy="115625"/>
              </a:xfrm>
              <a:custGeom>
                <a:rect b="b" l="l" r="r" t="t"/>
                <a:pathLst>
                  <a:path extrusionOk="0" h="4625" w="7769">
                    <a:moveTo>
                      <a:pt x="186" y="0"/>
                    </a:moveTo>
                    <a:lnTo>
                      <a:pt x="1" y="555"/>
                    </a:lnTo>
                    <a:lnTo>
                      <a:pt x="7584" y="4624"/>
                    </a:lnTo>
                    <a:lnTo>
                      <a:pt x="7769" y="406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9"/>
              <p:cNvSpPr/>
              <p:nvPr/>
            </p:nvSpPr>
            <p:spPr>
              <a:xfrm>
                <a:off x="1454175" y="1703850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185" y="1"/>
                    </a:moveTo>
                    <a:lnTo>
                      <a:pt x="0" y="371"/>
                    </a:lnTo>
                    <a:lnTo>
                      <a:pt x="7583" y="4254"/>
                    </a:lnTo>
                    <a:lnTo>
                      <a:pt x="7953" y="370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1412550" y="1787075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371" y="1"/>
                    </a:moveTo>
                    <a:lnTo>
                      <a:pt x="1" y="371"/>
                    </a:lnTo>
                    <a:lnTo>
                      <a:pt x="7954" y="3885"/>
                    </a:lnTo>
                    <a:lnTo>
                      <a:pt x="8139" y="3515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9"/>
              <p:cNvSpPr/>
              <p:nvPr/>
            </p:nvSpPr>
            <p:spPr>
              <a:xfrm>
                <a:off x="1380200" y="18703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185" y="1"/>
                    </a:moveTo>
                    <a:lnTo>
                      <a:pt x="0" y="371"/>
                    </a:lnTo>
                    <a:lnTo>
                      <a:pt x="7953" y="3700"/>
                    </a:lnTo>
                    <a:lnTo>
                      <a:pt x="8138" y="314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9"/>
              <p:cNvSpPr/>
              <p:nvPr/>
            </p:nvSpPr>
            <p:spPr>
              <a:xfrm>
                <a:off x="1347825" y="1958150"/>
                <a:ext cx="203475" cy="83275"/>
              </a:xfrm>
              <a:custGeom>
                <a:rect b="b" l="l" r="r" t="t"/>
                <a:pathLst>
                  <a:path extrusionOk="0" h="3331" w="8139">
                    <a:moveTo>
                      <a:pt x="185" y="1"/>
                    </a:moveTo>
                    <a:lnTo>
                      <a:pt x="0" y="371"/>
                    </a:lnTo>
                    <a:lnTo>
                      <a:pt x="7953" y="3330"/>
                    </a:lnTo>
                    <a:lnTo>
                      <a:pt x="8138" y="277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9"/>
              <p:cNvSpPr/>
              <p:nvPr/>
            </p:nvSpPr>
            <p:spPr>
              <a:xfrm>
                <a:off x="1315450" y="2041400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186" y="0"/>
                    </a:moveTo>
                    <a:lnTo>
                      <a:pt x="1" y="555"/>
                    </a:lnTo>
                    <a:lnTo>
                      <a:pt x="8139" y="3144"/>
                    </a:lnTo>
                    <a:lnTo>
                      <a:pt x="8324" y="258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9"/>
              <p:cNvSpPr/>
              <p:nvPr/>
            </p:nvSpPr>
            <p:spPr>
              <a:xfrm>
                <a:off x="1292325" y="2129250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1" y="0"/>
                    </a:moveTo>
                    <a:lnTo>
                      <a:pt x="1" y="555"/>
                    </a:lnTo>
                    <a:lnTo>
                      <a:pt x="8139" y="2774"/>
                    </a:lnTo>
                    <a:lnTo>
                      <a:pt x="8324" y="24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9"/>
              <p:cNvSpPr/>
              <p:nvPr/>
            </p:nvSpPr>
            <p:spPr>
              <a:xfrm>
                <a:off x="1264600" y="2217100"/>
                <a:ext cx="212700" cy="64750"/>
              </a:xfrm>
              <a:custGeom>
                <a:rect b="b" l="l" r="r" t="t"/>
                <a:pathLst>
                  <a:path extrusionOk="0" h="2590" w="8508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590"/>
                    </a:lnTo>
                    <a:lnTo>
                      <a:pt x="8508" y="20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9"/>
              <p:cNvSpPr/>
              <p:nvPr/>
            </p:nvSpPr>
            <p:spPr>
              <a:xfrm>
                <a:off x="1246100" y="2304950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405"/>
                    </a:lnTo>
                    <a:lnTo>
                      <a:pt x="8508" y="185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9"/>
              <p:cNvSpPr/>
              <p:nvPr/>
            </p:nvSpPr>
            <p:spPr>
              <a:xfrm>
                <a:off x="1227600" y="2397425"/>
                <a:ext cx="217350" cy="50875"/>
              </a:xfrm>
              <a:custGeom>
                <a:rect b="b" l="l" r="r" t="t"/>
                <a:pathLst>
                  <a:path extrusionOk="0" h="2035" w="8694">
                    <a:moveTo>
                      <a:pt x="186" y="0"/>
                    </a:moveTo>
                    <a:lnTo>
                      <a:pt x="1" y="555"/>
                    </a:lnTo>
                    <a:lnTo>
                      <a:pt x="8508" y="2035"/>
                    </a:lnTo>
                    <a:lnTo>
                      <a:pt x="8693" y="148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9"/>
              <p:cNvSpPr/>
              <p:nvPr/>
            </p:nvSpPr>
            <p:spPr>
              <a:xfrm>
                <a:off x="1213725" y="2485275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186" y="0"/>
                    </a:moveTo>
                    <a:lnTo>
                      <a:pt x="1" y="555"/>
                    </a:lnTo>
                    <a:lnTo>
                      <a:pt x="8509" y="1665"/>
                    </a:lnTo>
                    <a:lnTo>
                      <a:pt x="8693" y="129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9"/>
              <p:cNvSpPr/>
              <p:nvPr/>
            </p:nvSpPr>
            <p:spPr>
              <a:xfrm>
                <a:off x="1204475" y="2577750"/>
                <a:ext cx="212725" cy="37025"/>
              </a:xfrm>
              <a:custGeom>
                <a:rect b="b" l="l" r="r" t="t"/>
                <a:pathLst>
                  <a:path extrusionOk="0" h="1481" w="8509">
                    <a:moveTo>
                      <a:pt x="1" y="0"/>
                    </a:moveTo>
                    <a:lnTo>
                      <a:pt x="1" y="555"/>
                    </a:lnTo>
                    <a:lnTo>
                      <a:pt x="8509" y="1480"/>
                    </a:lnTo>
                    <a:lnTo>
                      <a:pt x="8509" y="9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9"/>
              <p:cNvSpPr/>
              <p:nvPr/>
            </p:nvSpPr>
            <p:spPr>
              <a:xfrm>
                <a:off x="1195225" y="2670225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1" y="0"/>
                    </a:moveTo>
                    <a:lnTo>
                      <a:pt x="1" y="370"/>
                    </a:lnTo>
                    <a:lnTo>
                      <a:pt x="8694" y="1110"/>
                    </a:lnTo>
                    <a:lnTo>
                      <a:pt x="8694" y="5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9"/>
              <p:cNvSpPr/>
              <p:nvPr/>
            </p:nvSpPr>
            <p:spPr>
              <a:xfrm>
                <a:off x="1190625" y="27580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0" y="1"/>
                    </a:moveTo>
                    <a:lnTo>
                      <a:pt x="0" y="555"/>
                    </a:lnTo>
                    <a:lnTo>
                      <a:pt x="8693" y="925"/>
                    </a:lnTo>
                    <a:lnTo>
                      <a:pt x="8693" y="3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1190625" y="2850550"/>
                <a:ext cx="212700" cy="13900"/>
              </a:xfrm>
              <a:custGeom>
                <a:rect b="b" l="l" r="r" t="t"/>
                <a:pathLst>
                  <a:path extrusionOk="0" h="556" w="8508">
                    <a:moveTo>
                      <a:pt x="0" y="1"/>
                    </a:moveTo>
                    <a:lnTo>
                      <a:pt x="0" y="555"/>
                    </a:lnTo>
                    <a:lnTo>
                      <a:pt x="8508" y="555"/>
                    </a:lnTo>
                    <a:lnTo>
                      <a:pt x="850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9"/>
              <p:cNvSpPr/>
              <p:nvPr/>
            </p:nvSpPr>
            <p:spPr>
              <a:xfrm>
                <a:off x="1190625" y="29337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8693" y="1"/>
                    </a:moveTo>
                    <a:lnTo>
                      <a:pt x="0" y="371"/>
                    </a:lnTo>
                    <a:lnTo>
                      <a:pt x="0" y="925"/>
                    </a:lnTo>
                    <a:lnTo>
                      <a:pt x="8693" y="556"/>
                    </a:lnTo>
                    <a:lnTo>
                      <a:pt x="869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9"/>
              <p:cNvSpPr/>
              <p:nvPr/>
            </p:nvSpPr>
            <p:spPr>
              <a:xfrm>
                <a:off x="1195225" y="3017000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8694" y="1"/>
                    </a:moveTo>
                    <a:lnTo>
                      <a:pt x="1" y="741"/>
                    </a:lnTo>
                    <a:lnTo>
                      <a:pt x="186" y="1111"/>
                    </a:lnTo>
                    <a:lnTo>
                      <a:pt x="8694" y="556"/>
                    </a:lnTo>
                    <a:lnTo>
                      <a:pt x="869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9"/>
              <p:cNvSpPr/>
              <p:nvPr/>
            </p:nvSpPr>
            <p:spPr>
              <a:xfrm>
                <a:off x="1204475" y="3104850"/>
                <a:ext cx="212725" cy="32400"/>
              </a:xfrm>
              <a:custGeom>
                <a:rect b="b" l="l" r="r" t="t"/>
                <a:pathLst>
                  <a:path extrusionOk="0" h="1296" w="8509">
                    <a:moveTo>
                      <a:pt x="8509" y="1"/>
                    </a:moveTo>
                    <a:lnTo>
                      <a:pt x="1" y="741"/>
                    </a:lnTo>
                    <a:lnTo>
                      <a:pt x="1" y="1296"/>
                    </a:lnTo>
                    <a:lnTo>
                      <a:pt x="8509" y="371"/>
                    </a:lnTo>
                    <a:lnTo>
                      <a:pt x="850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9"/>
              <p:cNvSpPr/>
              <p:nvPr/>
            </p:nvSpPr>
            <p:spPr>
              <a:xfrm>
                <a:off x="1213725" y="3188100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8509" y="0"/>
                    </a:moveTo>
                    <a:lnTo>
                      <a:pt x="1" y="1110"/>
                    </a:lnTo>
                    <a:lnTo>
                      <a:pt x="186" y="1665"/>
                    </a:lnTo>
                    <a:lnTo>
                      <a:pt x="8693" y="370"/>
                    </a:lnTo>
                    <a:lnTo>
                      <a:pt x="850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9"/>
              <p:cNvSpPr/>
              <p:nvPr/>
            </p:nvSpPr>
            <p:spPr>
              <a:xfrm>
                <a:off x="1227600" y="3271325"/>
                <a:ext cx="217350" cy="46250"/>
              </a:xfrm>
              <a:custGeom>
                <a:rect b="b" l="l" r="r" t="t"/>
                <a:pathLst>
                  <a:path extrusionOk="0" h="1850" w="8694">
                    <a:moveTo>
                      <a:pt x="8508" y="0"/>
                    </a:moveTo>
                    <a:lnTo>
                      <a:pt x="1" y="1480"/>
                    </a:lnTo>
                    <a:lnTo>
                      <a:pt x="186" y="1850"/>
                    </a:lnTo>
                    <a:lnTo>
                      <a:pt x="8693" y="370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9"/>
              <p:cNvSpPr/>
              <p:nvPr/>
            </p:nvSpPr>
            <p:spPr>
              <a:xfrm>
                <a:off x="1246100" y="3349925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8323" y="0"/>
                    </a:moveTo>
                    <a:lnTo>
                      <a:pt x="0" y="1850"/>
                    </a:lnTo>
                    <a:lnTo>
                      <a:pt x="185" y="2405"/>
                    </a:lnTo>
                    <a:lnTo>
                      <a:pt x="8508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9"/>
              <p:cNvSpPr/>
              <p:nvPr/>
            </p:nvSpPr>
            <p:spPr>
              <a:xfrm>
                <a:off x="1269225" y="343315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8138" y="0"/>
                    </a:moveTo>
                    <a:lnTo>
                      <a:pt x="0" y="2035"/>
                    </a:lnTo>
                    <a:lnTo>
                      <a:pt x="0" y="2590"/>
                    </a:lnTo>
                    <a:lnTo>
                      <a:pt x="8323" y="555"/>
                    </a:lnTo>
                    <a:lnTo>
                      <a:pt x="813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9"/>
              <p:cNvSpPr/>
              <p:nvPr/>
            </p:nvSpPr>
            <p:spPr>
              <a:xfrm>
                <a:off x="1292325" y="3516375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8139" y="1"/>
                    </a:moveTo>
                    <a:lnTo>
                      <a:pt x="1" y="2220"/>
                    </a:lnTo>
                    <a:lnTo>
                      <a:pt x="1" y="2775"/>
                    </a:lnTo>
                    <a:lnTo>
                      <a:pt x="8324" y="370"/>
                    </a:lnTo>
                    <a:lnTo>
                      <a:pt x="81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1315450" y="3594975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8139" y="1"/>
                    </a:moveTo>
                    <a:lnTo>
                      <a:pt x="1" y="2590"/>
                    </a:lnTo>
                    <a:lnTo>
                      <a:pt x="186" y="3145"/>
                    </a:lnTo>
                    <a:lnTo>
                      <a:pt x="8324" y="556"/>
                    </a:lnTo>
                    <a:lnTo>
                      <a:pt x="81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1347825" y="3673575"/>
                <a:ext cx="203475" cy="87900"/>
              </a:xfrm>
              <a:custGeom>
                <a:rect b="b" l="l" r="r" t="t"/>
                <a:pathLst>
                  <a:path extrusionOk="0" h="3516" w="8139">
                    <a:moveTo>
                      <a:pt x="7953" y="1"/>
                    </a:moveTo>
                    <a:lnTo>
                      <a:pt x="0" y="2960"/>
                    </a:lnTo>
                    <a:lnTo>
                      <a:pt x="185" y="3515"/>
                    </a:lnTo>
                    <a:lnTo>
                      <a:pt x="8138" y="556"/>
                    </a:lnTo>
                    <a:lnTo>
                      <a:pt x="795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1380200" y="37522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7953" y="0"/>
                    </a:moveTo>
                    <a:lnTo>
                      <a:pt x="0" y="3329"/>
                    </a:lnTo>
                    <a:lnTo>
                      <a:pt x="185" y="3699"/>
                    </a:lnTo>
                    <a:lnTo>
                      <a:pt x="8138" y="555"/>
                    </a:lnTo>
                    <a:lnTo>
                      <a:pt x="795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1412550" y="3830800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7954" y="0"/>
                    </a:moveTo>
                    <a:lnTo>
                      <a:pt x="1" y="3514"/>
                    </a:lnTo>
                    <a:lnTo>
                      <a:pt x="371" y="3884"/>
                    </a:lnTo>
                    <a:lnTo>
                      <a:pt x="8139" y="370"/>
                    </a:lnTo>
                    <a:lnTo>
                      <a:pt x="79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1454175" y="3904775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7583" y="1"/>
                    </a:moveTo>
                    <a:lnTo>
                      <a:pt x="0" y="3884"/>
                    </a:lnTo>
                    <a:lnTo>
                      <a:pt x="185" y="4254"/>
                    </a:lnTo>
                    <a:lnTo>
                      <a:pt x="7953" y="555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1495775" y="3983375"/>
                <a:ext cx="194225" cy="111000"/>
              </a:xfrm>
              <a:custGeom>
                <a:rect b="b" l="l" r="r" t="t"/>
                <a:pathLst>
                  <a:path extrusionOk="0" h="4440" w="7769">
                    <a:moveTo>
                      <a:pt x="7584" y="1"/>
                    </a:moveTo>
                    <a:lnTo>
                      <a:pt x="1" y="3885"/>
                    </a:lnTo>
                    <a:lnTo>
                      <a:pt x="186" y="4440"/>
                    </a:lnTo>
                    <a:lnTo>
                      <a:pt x="7769" y="371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1537400" y="40527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7398" y="1"/>
                    </a:moveTo>
                    <a:lnTo>
                      <a:pt x="0" y="4440"/>
                    </a:lnTo>
                    <a:lnTo>
                      <a:pt x="370" y="4810"/>
                    </a:lnTo>
                    <a:lnTo>
                      <a:pt x="7768" y="556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1583625" y="41267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7399" y="0"/>
                    </a:moveTo>
                    <a:lnTo>
                      <a:pt x="1" y="4439"/>
                    </a:lnTo>
                    <a:lnTo>
                      <a:pt x="371" y="4994"/>
                    </a:lnTo>
                    <a:lnTo>
                      <a:pt x="7584" y="370"/>
                    </a:lnTo>
                    <a:lnTo>
                      <a:pt x="739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1634500" y="4196075"/>
                <a:ext cx="184975" cy="134125"/>
              </a:xfrm>
              <a:custGeom>
                <a:rect b="b" l="l" r="r" t="t"/>
                <a:pathLst>
                  <a:path extrusionOk="0" h="5365" w="7399">
                    <a:moveTo>
                      <a:pt x="7028" y="0"/>
                    </a:moveTo>
                    <a:lnTo>
                      <a:pt x="0" y="4809"/>
                    </a:lnTo>
                    <a:lnTo>
                      <a:pt x="370" y="5364"/>
                    </a:lnTo>
                    <a:lnTo>
                      <a:pt x="7398" y="555"/>
                    </a:lnTo>
                    <a:lnTo>
                      <a:pt x="702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9"/>
              <p:cNvSpPr/>
              <p:nvPr/>
            </p:nvSpPr>
            <p:spPr>
              <a:xfrm>
                <a:off x="1685350" y="42654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7029" y="1"/>
                    </a:moveTo>
                    <a:lnTo>
                      <a:pt x="1" y="4994"/>
                    </a:lnTo>
                    <a:lnTo>
                      <a:pt x="371" y="5549"/>
                    </a:lnTo>
                    <a:lnTo>
                      <a:pt x="7214" y="371"/>
                    </a:lnTo>
                    <a:lnTo>
                      <a:pt x="70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9"/>
              <p:cNvSpPr/>
              <p:nvPr/>
            </p:nvSpPr>
            <p:spPr>
              <a:xfrm>
                <a:off x="1740850" y="43347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6843" y="1"/>
                    </a:moveTo>
                    <a:lnTo>
                      <a:pt x="0" y="5180"/>
                    </a:lnTo>
                    <a:lnTo>
                      <a:pt x="370" y="5550"/>
                    </a:lnTo>
                    <a:lnTo>
                      <a:pt x="7028" y="371"/>
                    </a:lnTo>
                    <a:lnTo>
                      <a:pt x="684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9"/>
              <p:cNvSpPr/>
              <p:nvPr/>
            </p:nvSpPr>
            <p:spPr>
              <a:xfrm>
                <a:off x="1800950" y="4399525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6474" y="0"/>
                    </a:moveTo>
                    <a:lnTo>
                      <a:pt x="1" y="5549"/>
                    </a:lnTo>
                    <a:lnTo>
                      <a:pt x="186" y="5919"/>
                    </a:lnTo>
                    <a:lnTo>
                      <a:pt x="6844" y="370"/>
                    </a:lnTo>
                    <a:lnTo>
                      <a:pt x="647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9"/>
              <p:cNvSpPr/>
              <p:nvPr/>
            </p:nvSpPr>
            <p:spPr>
              <a:xfrm>
                <a:off x="1861050" y="4464250"/>
                <a:ext cx="166500" cy="152625"/>
              </a:xfrm>
              <a:custGeom>
                <a:rect b="b" l="l" r="r" t="t"/>
                <a:pathLst>
                  <a:path extrusionOk="0" h="6105" w="6660">
                    <a:moveTo>
                      <a:pt x="6289" y="1"/>
                    </a:moveTo>
                    <a:lnTo>
                      <a:pt x="1" y="5734"/>
                    </a:lnTo>
                    <a:lnTo>
                      <a:pt x="186" y="6104"/>
                    </a:lnTo>
                    <a:lnTo>
                      <a:pt x="6659" y="371"/>
                    </a:lnTo>
                    <a:lnTo>
                      <a:pt x="628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9"/>
              <p:cNvSpPr/>
              <p:nvPr/>
            </p:nvSpPr>
            <p:spPr>
              <a:xfrm>
                <a:off x="1921175" y="4524375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6104" y="0"/>
                    </a:moveTo>
                    <a:lnTo>
                      <a:pt x="0" y="5918"/>
                    </a:lnTo>
                    <a:lnTo>
                      <a:pt x="370" y="6288"/>
                    </a:lnTo>
                    <a:lnTo>
                      <a:pt x="6474" y="370"/>
                    </a:lnTo>
                    <a:lnTo>
                      <a:pt x="610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1985900" y="45844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5919" y="0"/>
                    </a:moveTo>
                    <a:lnTo>
                      <a:pt x="1" y="6104"/>
                    </a:lnTo>
                    <a:lnTo>
                      <a:pt x="371" y="6474"/>
                    </a:lnTo>
                    <a:lnTo>
                      <a:pt x="6289" y="370"/>
                    </a:lnTo>
                    <a:lnTo>
                      <a:pt x="591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9"/>
              <p:cNvSpPr/>
              <p:nvPr/>
            </p:nvSpPr>
            <p:spPr>
              <a:xfrm>
                <a:off x="2050625" y="46399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734" y="1"/>
                    </a:moveTo>
                    <a:lnTo>
                      <a:pt x="1" y="6474"/>
                    </a:lnTo>
                    <a:lnTo>
                      <a:pt x="371" y="6659"/>
                    </a:lnTo>
                    <a:lnTo>
                      <a:pt x="6104" y="371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9"/>
              <p:cNvSpPr/>
              <p:nvPr/>
            </p:nvSpPr>
            <p:spPr>
              <a:xfrm>
                <a:off x="2120000" y="4695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5549" y="0"/>
                    </a:moveTo>
                    <a:lnTo>
                      <a:pt x="0" y="6658"/>
                    </a:lnTo>
                    <a:lnTo>
                      <a:pt x="555" y="6843"/>
                    </a:lnTo>
                    <a:lnTo>
                      <a:pt x="5919" y="370"/>
                    </a:lnTo>
                    <a:lnTo>
                      <a:pt x="554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9"/>
              <p:cNvSpPr/>
              <p:nvPr/>
            </p:nvSpPr>
            <p:spPr>
              <a:xfrm>
                <a:off x="2193975" y="4750925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5179" y="1"/>
                    </a:moveTo>
                    <a:lnTo>
                      <a:pt x="0" y="6659"/>
                    </a:lnTo>
                    <a:lnTo>
                      <a:pt x="370" y="7029"/>
                    </a:lnTo>
                    <a:lnTo>
                      <a:pt x="5549" y="186"/>
                    </a:lnTo>
                    <a:lnTo>
                      <a:pt x="517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2263325" y="4801800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5179" y="0"/>
                    </a:moveTo>
                    <a:lnTo>
                      <a:pt x="1" y="6843"/>
                    </a:lnTo>
                    <a:lnTo>
                      <a:pt x="556" y="7213"/>
                    </a:lnTo>
                    <a:lnTo>
                      <a:pt x="5549" y="185"/>
                    </a:lnTo>
                    <a:lnTo>
                      <a:pt x="517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2341925" y="4848025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4810" y="1"/>
                    </a:moveTo>
                    <a:lnTo>
                      <a:pt x="1" y="7029"/>
                    </a:lnTo>
                    <a:lnTo>
                      <a:pt x="371" y="7399"/>
                    </a:lnTo>
                    <a:lnTo>
                      <a:pt x="5180" y="371"/>
                    </a:lnTo>
                    <a:lnTo>
                      <a:pt x="481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2415925" y="489427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4624" y="0"/>
                    </a:moveTo>
                    <a:lnTo>
                      <a:pt x="0" y="7213"/>
                    </a:lnTo>
                    <a:lnTo>
                      <a:pt x="555" y="7583"/>
                    </a:lnTo>
                    <a:lnTo>
                      <a:pt x="4994" y="185"/>
                    </a:lnTo>
                    <a:lnTo>
                      <a:pt x="462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2494525" y="4935875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4254" y="1"/>
                    </a:moveTo>
                    <a:lnTo>
                      <a:pt x="0" y="7399"/>
                    </a:lnTo>
                    <a:lnTo>
                      <a:pt x="370" y="7769"/>
                    </a:lnTo>
                    <a:lnTo>
                      <a:pt x="4809" y="371"/>
                    </a:lnTo>
                    <a:lnTo>
                      <a:pt x="425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2573125" y="4977500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4069" y="0"/>
                    </a:moveTo>
                    <a:lnTo>
                      <a:pt x="0" y="7583"/>
                    </a:lnTo>
                    <a:lnTo>
                      <a:pt x="555" y="7768"/>
                    </a:lnTo>
                    <a:lnTo>
                      <a:pt x="4624" y="185"/>
                    </a:lnTo>
                    <a:lnTo>
                      <a:pt x="406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2656350" y="50144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700" y="1"/>
                    </a:moveTo>
                    <a:lnTo>
                      <a:pt x="1" y="7769"/>
                    </a:lnTo>
                    <a:lnTo>
                      <a:pt x="371" y="7954"/>
                    </a:lnTo>
                    <a:lnTo>
                      <a:pt x="4254" y="3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2739575" y="5051475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515" y="0"/>
                    </a:moveTo>
                    <a:lnTo>
                      <a:pt x="1" y="7953"/>
                    </a:lnTo>
                    <a:lnTo>
                      <a:pt x="371" y="8138"/>
                    </a:lnTo>
                    <a:lnTo>
                      <a:pt x="3885" y="185"/>
                    </a:lnTo>
                    <a:lnTo>
                      <a:pt x="351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2822800" y="508385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3145" y="0"/>
                    </a:moveTo>
                    <a:lnTo>
                      <a:pt x="1" y="7953"/>
                    </a:lnTo>
                    <a:lnTo>
                      <a:pt x="556" y="8138"/>
                    </a:lnTo>
                    <a:lnTo>
                      <a:pt x="3700" y="185"/>
                    </a:lnTo>
                    <a:lnTo>
                      <a:pt x="314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9"/>
              <p:cNvSpPr/>
              <p:nvPr/>
            </p:nvSpPr>
            <p:spPr>
              <a:xfrm>
                <a:off x="2910650" y="5116200"/>
                <a:ext cx="83275" cy="203475"/>
              </a:xfrm>
              <a:custGeom>
                <a:rect b="b" l="l" r="r" t="t"/>
                <a:pathLst>
                  <a:path extrusionOk="0" h="8139" w="3331">
                    <a:moveTo>
                      <a:pt x="2775" y="1"/>
                    </a:moveTo>
                    <a:lnTo>
                      <a:pt x="1" y="7954"/>
                    </a:lnTo>
                    <a:lnTo>
                      <a:pt x="371" y="8139"/>
                    </a:lnTo>
                    <a:lnTo>
                      <a:pt x="3330" y="186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9"/>
              <p:cNvSpPr/>
              <p:nvPr/>
            </p:nvSpPr>
            <p:spPr>
              <a:xfrm>
                <a:off x="2993900" y="5143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2589" y="1"/>
                    </a:moveTo>
                    <a:lnTo>
                      <a:pt x="0" y="8138"/>
                    </a:lnTo>
                    <a:lnTo>
                      <a:pt x="555" y="8323"/>
                    </a:lnTo>
                    <a:lnTo>
                      <a:pt x="3144" y="185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9"/>
              <p:cNvSpPr/>
              <p:nvPr/>
            </p:nvSpPr>
            <p:spPr>
              <a:xfrm>
                <a:off x="3081750" y="516707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2405" y="0"/>
                    </a:moveTo>
                    <a:lnTo>
                      <a:pt x="0" y="8323"/>
                    </a:lnTo>
                    <a:lnTo>
                      <a:pt x="555" y="8323"/>
                    </a:lnTo>
                    <a:lnTo>
                      <a:pt x="2774" y="185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9"/>
              <p:cNvSpPr/>
              <p:nvPr/>
            </p:nvSpPr>
            <p:spPr>
              <a:xfrm>
                <a:off x="3169600" y="5190200"/>
                <a:ext cx="64750" cy="212700"/>
              </a:xfrm>
              <a:custGeom>
                <a:rect b="b" l="l" r="r" t="t"/>
                <a:pathLst>
                  <a:path extrusionOk="0" h="8508" w="2590">
                    <a:moveTo>
                      <a:pt x="2035" y="0"/>
                    </a:moveTo>
                    <a:lnTo>
                      <a:pt x="0" y="8323"/>
                    </a:lnTo>
                    <a:lnTo>
                      <a:pt x="555" y="8508"/>
                    </a:lnTo>
                    <a:lnTo>
                      <a:pt x="2590" y="185"/>
                    </a:lnTo>
                    <a:lnTo>
                      <a:pt x="203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9"/>
              <p:cNvSpPr/>
              <p:nvPr/>
            </p:nvSpPr>
            <p:spPr>
              <a:xfrm>
                <a:off x="3257450" y="5208675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1850" y="1"/>
                    </a:moveTo>
                    <a:lnTo>
                      <a:pt x="0" y="8324"/>
                    </a:lnTo>
                    <a:lnTo>
                      <a:pt x="555" y="8509"/>
                    </a:lnTo>
                    <a:lnTo>
                      <a:pt x="2405" y="186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9"/>
              <p:cNvSpPr/>
              <p:nvPr/>
            </p:nvSpPr>
            <p:spPr>
              <a:xfrm>
                <a:off x="3349925" y="5222550"/>
                <a:ext cx="50875" cy="212725"/>
              </a:xfrm>
              <a:custGeom>
                <a:rect b="b" l="l" r="r" t="t"/>
                <a:pathLst>
                  <a:path extrusionOk="0" h="8509" w="2035">
                    <a:moveTo>
                      <a:pt x="1480" y="1"/>
                    </a:moveTo>
                    <a:lnTo>
                      <a:pt x="0" y="8508"/>
                    </a:lnTo>
                    <a:lnTo>
                      <a:pt x="370" y="8508"/>
                    </a:lnTo>
                    <a:lnTo>
                      <a:pt x="2035" y="186"/>
                    </a:lnTo>
                    <a:lnTo>
                      <a:pt x="148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9"/>
              <p:cNvSpPr/>
              <p:nvPr/>
            </p:nvSpPr>
            <p:spPr>
              <a:xfrm>
                <a:off x="3437775" y="52364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1295" y="1"/>
                    </a:moveTo>
                    <a:lnTo>
                      <a:pt x="0" y="8508"/>
                    </a:lnTo>
                    <a:lnTo>
                      <a:pt x="555" y="8693"/>
                    </a:lnTo>
                    <a:lnTo>
                      <a:pt x="1665" y="185"/>
                    </a:lnTo>
                    <a:lnTo>
                      <a:pt x="129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9"/>
              <p:cNvSpPr/>
              <p:nvPr/>
            </p:nvSpPr>
            <p:spPr>
              <a:xfrm>
                <a:off x="3530250" y="5250300"/>
                <a:ext cx="37025" cy="212725"/>
              </a:xfrm>
              <a:custGeom>
                <a:rect b="b" l="l" r="r" t="t"/>
                <a:pathLst>
                  <a:path extrusionOk="0" h="8509" w="1481">
                    <a:moveTo>
                      <a:pt x="925" y="0"/>
                    </a:moveTo>
                    <a:lnTo>
                      <a:pt x="0" y="8508"/>
                    </a:lnTo>
                    <a:lnTo>
                      <a:pt x="555" y="8508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9"/>
              <p:cNvSpPr/>
              <p:nvPr/>
            </p:nvSpPr>
            <p:spPr>
              <a:xfrm>
                <a:off x="3622725" y="52549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555" y="0"/>
                    </a:moveTo>
                    <a:lnTo>
                      <a:pt x="0" y="8693"/>
                    </a:lnTo>
                    <a:lnTo>
                      <a:pt x="370" y="8693"/>
                    </a:lnTo>
                    <a:lnTo>
                      <a:pt x="1110" y="185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9"/>
              <p:cNvSpPr/>
              <p:nvPr/>
            </p:nvSpPr>
            <p:spPr>
              <a:xfrm>
                <a:off x="3710575" y="5259550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370" y="0"/>
                    </a:moveTo>
                    <a:lnTo>
                      <a:pt x="1" y="8693"/>
                    </a:lnTo>
                    <a:lnTo>
                      <a:pt x="555" y="8693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9"/>
              <p:cNvSpPr/>
              <p:nvPr/>
            </p:nvSpPr>
            <p:spPr>
              <a:xfrm>
                <a:off x="3803050" y="5264175"/>
                <a:ext cx="13900" cy="212700"/>
              </a:xfrm>
              <a:custGeom>
                <a:rect b="b" l="l" r="r" t="t"/>
                <a:pathLst>
                  <a:path extrusionOk="0" h="8508" w="556">
                    <a:moveTo>
                      <a:pt x="1" y="0"/>
                    </a:moveTo>
                    <a:lnTo>
                      <a:pt x="1" y="8508"/>
                    </a:lnTo>
                    <a:lnTo>
                      <a:pt x="555" y="850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9"/>
              <p:cNvSpPr/>
              <p:nvPr/>
            </p:nvSpPr>
            <p:spPr>
              <a:xfrm>
                <a:off x="3886275" y="5259550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556" y="0"/>
                    </a:moveTo>
                    <a:lnTo>
                      <a:pt x="1" y="185"/>
                    </a:lnTo>
                    <a:lnTo>
                      <a:pt x="371" y="8693"/>
                    </a:lnTo>
                    <a:lnTo>
                      <a:pt x="925" y="869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3969500" y="52549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556" y="0"/>
                    </a:moveTo>
                    <a:lnTo>
                      <a:pt x="1" y="185"/>
                    </a:lnTo>
                    <a:lnTo>
                      <a:pt x="741" y="8693"/>
                    </a:lnTo>
                    <a:lnTo>
                      <a:pt x="1111" y="869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4057350" y="5250300"/>
                <a:ext cx="32400" cy="212725"/>
              </a:xfrm>
              <a:custGeom>
                <a:rect b="b" l="l" r="r" t="t"/>
                <a:pathLst>
                  <a:path extrusionOk="0" h="8509" w="1296">
                    <a:moveTo>
                      <a:pt x="1" y="0"/>
                    </a:moveTo>
                    <a:lnTo>
                      <a:pt x="741" y="8508"/>
                    </a:lnTo>
                    <a:lnTo>
                      <a:pt x="1296" y="850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4140600" y="52364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370" y="1"/>
                    </a:moveTo>
                    <a:lnTo>
                      <a:pt x="0" y="185"/>
                    </a:lnTo>
                    <a:lnTo>
                      <a:pt x="1110" y="8693"/>
                    </a:lnTo>
                    <a:lnTo>
                      <a:pt x="1665" y="8508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4223825" y="5227175"/>
                <a:ext cx="46250" cy="212725"/>
              </a:xfrm>
              <a:custGeom>
                <a:rect b="b" l="l" r="r" t="t"/>
                <a:pathLst>
                  <a:path extrusionOk="0" h="8509" w="1850">
                    <a:moveTo>
                      <a:pt x="0" y="1"/>
                    </a:moveTo>
                    <a:lnTo>
                      <a:pt x="1480" y="8508"/>
                    </a:lnTo>
                    <a:lnTo>
                      <a:pt x="1850" y="832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9"/>
              <p:cNvSpPr/>
              <p:nvPr/>
            </p:nvSpPr>
            <p:spPr>
              <a:xfrm>
                <a:off x="4302425" y="5208675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555" y="1"/>
                    </a:moveTo>
                    <a:lnTo>
                      <a:pt x="0" y="186"/>
                    </a:lnTo>
                    <a:lnTo>
                      <a:pt x="1850" y="8509"/>
                    </a:lnTo>
                    <a:lnTo>
                      <a:pt x="2405" y="8324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9"/>
              <p:cNvSpPr/>
              <p:nvPr/>
            </p:nvSpPr>
            <p:spPr>
              <a:xfrm>
                <a:off x="4385650" y="5190200"/>
                <a:ext cx="64750" cy="212700"/>
              </a:xfrm>
              <a:custGeom>
                <a:rect b="b" l="l" r="r" t="t"/>
                <a:pathLst>
                  <a:path extrusionOk="0" h="8508" w="2590">
                    <a:moveTo>
                      <a:pt x="555" y="0"/>
                    </a:moveTo>
                    <a:lnTo>
                      <a:pt x="0" y="185"/>
                    </a:lnTo>
                    <a:lnTo>
                      <a:pt x="2035" y="8508"/>
                    </a:lnTo>
                    <a:lnTo>
                      <a:pt x="2590" y="832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4468875" y="516707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370" y="0"/>
                    </a:moveTo>
                    <a:lnTo>
                      <a:pt x="1" y="185"/>
                    </a:lnTo>
                    <a:lnTo>
                      <a:pt x="2220" y="8323"/>
                    </a:lnTo>
                    <a:lnTo>
                      <a:pt x="2775" y="832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4547475" y="5143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556" y="1"/>
                    </a:moveTo>
                    <a:lnTo>
                      <a:pt x="1" y="185"/>
                    </a:lnTo>
                    <a:lnTo>
                      <a:pt x="2590" y="8323"/>
                    </a:lnTo>
                    <a:lnTo>
                      <a:pt x="3145" y="8138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4626075" y="5116200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556" y="1"/>
                    </a:moveTo>
                    <a:lnTo>
                      <a:pt x="1" y="186"/>
                    </a:lnTo>
                    <a:lnTo>
                      <a:pt x="2960" y="8139"/>
                    </a:lnTo>
                    <a:lnTo>
                      <a:pt x="3515" y="7954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4704700" y="508385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555" y="0"/>
                    </a:moveTo>
                    <a:lnTo>
                      <a:pt x="0" y="185"/>
                    </a:lnTo>
                    <a:lnTo>
                      <a:pt x="3144" y="8138"/>
                    </a:lnTo>
                    <a:lnTo>
                      <a:pt x="3699" y="795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4783300" y="5051475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70" y="0"/>
                    </a:moveTo>
                    <a:lnTo>
                      <a:pt x="0" y="185"/>
                    </a:lnTo>
                    <a:lnTo>
                      <a:pt x="3514" y="8138"/>
                    </a:lnTo>
                    <a:lnTo>
                      <a:pt x="3884" y="776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4857275" y="50144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555" y="1"/>
                    </a:moveTo>
                    <a:lnTo>
                      <a:pt x="1" y="186"/>
                    </a:lnTo>
                    <a:lnTo>
                      <a:pt x="3884" y="7954"/>
                    </a:lnTo>
                    <a:lnTo>
                      <a:pt x="4254" y="776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9"/>
              <p:cNvSpPr/>
              <p:nvPr/>
            </p:nvSpPr>
            <p:spPr>
              <a:xfrm>
                <a:off x="4931250" y="4977500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556" y="0"/>
                    </a:moveTo>
                    <a:lnTo>
                      <a:pt x="1" y="185"/>
                    </a:lnTo>
                    <a:lnTo>
                      <a:pt x="4070" y="7768"/>
                    </a:lnTo>
                    <a:lnTo>
                      <a:pt x="4625" y="758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9"/>
              <p:cNvSpPr/>
              <p:nvPr/>
            </p:nvSpPr>
            <p:spPr>
              <a:xfrm>
                <a:off x="5005225" y="4935875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556" y="1"/>
                    </a:moveTo>
                    <a:lnTo>
                      <a:pt x="1" y="371"/>
                    </a:lnTo>
                    <a:lnTo>
                      <a:pt x="4440" y="7769"/>
                    </a:lnTo>
                    <a:lnTo>
                      <a:pt x="4810" y="739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9"/>
              <p:cNvSpPr/>
              <p:nvPr/>
            </p:nvSpPr>
            <p:spPr>
              <a:xfrm>
                <a:off x="5079225" y="489427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370" y="0"/>
                    </a:moveTo>
                    <a:lnTo>
                      <a:pt x="0" y="185"/>
                    </a:lnTo>
                    <a:lnTo>
                      <a:pt x="4439" y="7583"/>
                    </a:lnTo>
                    <a:lnTo>
                      <a:pt x="4994" y="721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9"/>
              <p:cNvSpPr/>
              <p:nvPr/>
            </p:nvSpPr>
            <p:spPr>
              <a:xfrm>
                <a:off x="5148575" y="4848025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555" y="1"/>
                    </a:moveTo>
                    <a:lnTo>
                      <a:pt x="0" y="371"/>
                    </a:lnTo>
                    <a:lnTo>
                      <a:pt x="4809" y="7399"/>
                    </a:lnTo>
                    <a:lnTo>
                      <a:pt x="5179" y="702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9"/>
              <p:cNvSpPr/>
              <p:nvPr/>
            </p:nvSpPr>
            <p:spPr>
              <a:xfrm>
                <a:off x="5217925" y="4797175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371" y="0"/>
                    </a:moveTo>
                    <a:lnTo>
                      <a:pt x="1" y="370"/>
                    </a:lnTo>
                    <a:lnTo>
                      <a:pt x="4994" y="7213"/>
                    </a:lnTo>
                    <a:lnTo>
                      <a:pt x="5549" y="70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9"/>
              <p:cNvSpPr/>
              <p:nvPr/>
            </p:nvSpPr>
            <p:spPr>
              <a:xfrm>
                <a:off x="5287275" y="4750925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371" y="1"/>
                    </a:moveTo>
                    <a:lnTo>
                      <a:pt x="1" y="186"/>
                    </a:lnTo>
                    <a:lnTo>
                      <a:pt x="5180" y="7029"/>
                    </a:lnTo>
                    <a:lnTo>
                      <a:pt x="5550" y="6659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9"/>
              <p:cNvSpPr/>
              <p:nvPr/>
            </p:nvSpPr>
            <p:spPr>
              <a:xfrm>
                <a:off x="5352025" y="4695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370" y="0"/>
                    </a:moveTo>
                    <a:lnTo>
                      <a:pt x="0" y="370"/>
                    </a:lnTo>
                    <a:lnTo>
                      <a:pt x="5549" y="6843"/>
                    </a:lnTo>
                    <a:lnTo>
                      <a:pt x="5919" y="647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9"/>
              <p:cNvSpPr/>
              <p:nvPr/>
            </p:nvSpPr>
            <p:spPr>
              <a:xfrm>
                <a:off x="5416750" y="46399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186" y="1"/>
                    </a:moveTo>
                    <a:lnTo>
                      <a:pt x="1" y="371"/>
                    </a:lnTo>
                    <a:lnTo>
                      <a:pt x="5734" y="6659"/>
                    </a:lnTo>
                    <a:lnTo>
                      <a:pt x="6104" y="6474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9"/>
              <p:cNvSpPr/>
              <p:nvPr/>
            </p:nvSpPr>
            <p:spPr>
              <a:xfrm>
                <a:off x="5476875" y="45844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370" y="0"/>
                    </a:moveTo>
                    <a:lnTo>
                      <a:pt x="0" y="370"/>
                    </a:lnTo>
                    <a:lnTo>
                      <a:pt x="5918" y="6474"/>
                    </a:lnTo>
                    <a:lnTo>
                      <a:pt x="6288" y="610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9"/>
              <p:cNvSpPr/>
              <p:nvPr/>
            </p:nvSpPr>
            <p:spPr>
              <a:xfrm>
                <a:off x="5536975" y="4524375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370" y="0"/>
                    </a:moveTo>
                    <a:lnTo>
                      <a:pt x="0" y="370"/>
                    </a:lnTo>
                    <a:lnTo>
                      <a:pt x="6104" y="6288"/>
                    </a:lnTo>
                    <a:lnTo>
                      <a:pt x="6474" y="591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9"/>
              <p:cNvSpPr/>
              <p:nvPr/>
            </p:nvSpPr>
            <p:spPr>
              <a:xfrm>
                <a:off x="5592450" y="4464250"/>
                <a:ext cx="166500" cy="152625"/>
              </a:xfrm>
              <a:custGeom>
                <a:rect b="b" l="l" r="r" t="t"/>
                <a:pathLst>
                  <a:path extrusionOk="0" h="6105" w="6660">
                    <a:moveTo>
                      <a:pt x="371" y="1"/>
                    </a:moveTo>
                    <a:lnTo>
                      <a:pt x="1" y="371"/>
                    </a:lnTo>
                    <a:lnTo>
                      <a:pt x="6474" y="6104"/>
                    </a:lnTo>
                    <a:lnTo>
                      <a:pt x="6659" y="573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9"/>
              <p:cNvSpPr/>
              <p:nvPr/>
            </p:nvSpPr>
            <p:spPr>
              <a:xfrm>
                <a:off x="5647950" y="4399525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370" y="0"/>
                    </a:moveTo>
                    <a:lnTo>
                      <a:pt x="0" y="370"/>
                    </a:lnTo>
                    <a:lnTo>
                      <a:pt x="6658" y="5919"/>
                    </a:lnTo>
                    <a:lnTo>
                      <a:pt x="6843" y="5549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9"/>
              <p:cNvSpPr/>
              <p:nvPr/>
            </p:nvSpPr>
            <p:spPr>
              <a:xfrm>
                <a:off x="5703425" y="43347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186" y="1"/>
                    </a:moveTo>
                    <a:lnTo>
                      <a:pt x="1" y="371"/>
                    </a:lnTo>
                    <a:lnTo>
                      <a:pt x="6659" y="5550"/>
                    </a:lnTo>
                    <a:lnTo>
                      <a:pt x="7029" y="518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9"/>
              <p:cNvSpPr/>
              <p:nvPr/>
            </p:nvSpPr>
            <p:spPr>
              <a:xfrm>
                <a:off x="5754300" y="42654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185" y="1"/>
                    </a:moveTo>
                    <a:lnTo>
                      <a:pt x="0" y="371"/>
                    </a:lnTo>
                    <a:lnTo>
                      <a:pt x="6843" y="5549"/>
                    </a:lnTo>
                    <a:lnTo>
                      <a:pt x="7213" y="4994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9"/>
              <p:cNvSpPr/>
              <p:nvPr/>
            </p:nvSpPr>
            <p:spPr>
              <a:xfrm>
                <a:off x="5800525" y="419607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186" y="0"/>
                    </a:moveTo>
                    <a:lnTo>
                      <a:pt x="1" y="370"/>
                    </a:lnTo>
                    <a:lnTo>
                      <a:pt x="7029" y="5179"/>
                    </a:lnTo>
                    <a:lnTo>
                      <a:pt x="7399" y="480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9"/>
              <p:cNvSpPr/>
              <p:nvPr/>
            </p:nvSpPr>
            <p:spPr>
              <a:xfrm>
                <a:off x="5846775" y="41267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185" y="0"/>
                    </a:moveTo>
                    <a:lnTo>
                      <a:pt x="0" y="370"/>
                    </a:lnTo>
                    <a:lnTo>
                      <a:pt x="7213" y="4994"/>
                    </a:lnTo>
                    <a:lnTo>
                      <a:pt x="7583" y="4439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9"/>
              <p:cNvSpPr/>
              <p:nvPr/>
            </p:nvSpPr>
            <p:spPr>
              <a:xfrm>
                <a:off x="5888375" y="40527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371" y="1"/>
                    </a:moveTo>
                    <a:lnTo>
                      <a:pt x="1" y="556"/>
                    </a:lnTo>
                    <a:lnTo>
                      <a:pt x="7399" y="4810"/>
                    </a:lnTo>
                    <a:lnTo>
                      <a:pt x="7769" y="4440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9"/>
              <p:cNvSpPr/>
              <p:nvPr/>
            </p:nvSpPr>
            <p:spPr>
              <a:xfrm>
                <a:off x="5930000" y="3983375"/>
                <a:ext cx="194225" cy="111000"/>
              </a:xfrm>
              <a:custGeom>
                <a:rect b="b" l="l" r="r" t="t"/>
                <a:pathLst>
                  <a:path extrusionOk="0" h="4440" w="7769">
                    <a:moveTo>
                      <a:pt x="185" y="1"/>
                    </a:moveTo>
                    <a:lnTo>
                      <a:pt x="0" y="371"/>
                    </a:lnTo>
                    <a:lnTo>
                      <a:pt x="7583" y="4440"/>
                    </a:lnTo>
                    <a:lnTo>
                      <a:pt x="7768" y="388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9"/>
              <p:cNvSpPr/>
              <p:nvPr/>
            </p:nvSpPr>
            <p:spPr>
              <a:xfrm>
                <a:off x="5966975" y="3904775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371" y="1"/>
                    </a:moveTo>
                    <a:lnTo>
                      <a:pt x="1" y="555"/>
                    </a:lnTo>
                    <a:lnTo>
                      <a:pt x="7769" y="4254"/>
                    </a:lnTo>
                    <a:lnTo>
                      <a:pt x="7954" y="388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9"/>
              <p:cNvSpPr/>
              <p:nvPr/>
            </p:nvSpPr>
            <p:spPr>
              <a:xfrm>
                <a:off x="6003975" y="3830800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185" y="0"/>
                    </a:moveTo>
                    <a:lnTo>
                      <a:pt x="0" y="370"/>
                    </a:lnTo>
                    <a:lnTo>
                      <a:pt x="7768" y="3884"/>
                    </a:lnTo>
                    <a:lnTo>
                      <a:pt x="8138" y="3514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9"/>
              <p:cNvSpPr/>
              <p:nvPr/>
            </p:nvSpPr>
            <p:spPr>
              <a:xfrm>
                <a:off x="6027100" y="3724450"/>
                <a:ext cx="203475" cy="92500"/>
              </a:xfrm>
              <a:custGeom>
                <a:rect b="b" l="l" r="r" t="t"/>
                <a:pathLst>
                  <a:path extrusionOk="0" h="3700" w="8139">
                    <a:moveTo>
                      <a:pt x="185" y="0"/>
                    </a:moveTo>
                    <a:lnTo>
                      <a:pt x="0" y="555"/>
                    </a:lnTo>
                    <a:lnTo>
                      <a:pt x="7953" y="3699"/>
                    </a:lnTo>
                    <a:lnTo>
                      <a:pt x="8138" y="314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9"/>
              <p:cNvSpPr/>
              <p:nvPr/>
            </p:nvSpPr>
            <p:spPr>
              <a:xfrm>
                <a:off x="6068700" y="3673575"/>
                <a:ext cx="203475" cy="87900"/>
              </a:xfrm>
              <a:custGeom>
                <a:rect b="b" l="l" r="r" t="t"/>
                <a:pathLst>
                  <a:path extrusionOk="0" h="3516" w="8139">
                    <a:moveTo>
                      <a:pt x="186" y="1"/>
                    </a:moveTo>
                    <a:lnTo>
                      <a:pt x="1" y="556"/>
                    </a:lnTo>
                    <a:lnTo>
                      <a:pt x="7954" y="3515"/>
                    </a:lnTo>
                    <a:lnTo>
                      <a:pt x="8139" y="296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9"/>
              <p:cNvSpPr/>
              <p:nvPr/>
            </p:nvSpPr>
            <p:spPr>
              <a:xfrm>
                <a:off x="6096450" y="3594975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185" y="1"/>
                    </a:moveTo>
                    <a:lnTo>
                      <a:pt x="1" y="556"/>
                    </a:lnTo>
                    <a:lnTo>
                      <a:pt x="8138" y="3145"/>
                    </a:lnTo>
                    <a:lnTo>
                      <a:pt x="8323" y="259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9"/>
              <p:cNvSpPr/>
              <p:nvPr/>
            </p:nvSpPr>
            <p:spPr>
              <a:xfrm>
                <a:off x="6119575" y="3516375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185" y="1"/>
                    </a:moveTo>
                    <a:lnTo>
                      <a:pt x="0" y="370"/>
                    </a:lnTo>
                    <a:lnTo>
                      <a:pt x="8323" y="2775"/>
                    </a:lnTo>
                    <a:lnTo>
                      <a:pt x="8323" y="222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9"/>
              <p:cNvSpPr/>
              <p:nvPr/>
            </p:nvSpPr>
            <p:spPr>
              <a:xfrm>
                <a:off x="6142700" y="343315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590"/>
                    </a:lnTo>
                    <a:lnTo>
                      <a:pt x="8323" y="20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9"/>
              <p:cNvSpPr/>
              <p:nvPr/>
            </p:nvSpPr>
            <p:spPr>
              <a:xfrm>
                <a:off x="6161175" y="3349925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186" y="0"/>
                    </a:moveTo>
                    <a:lnTo>
                      <a:pt x="1" y="555"/>
                    </a:lnTo>
                    <a:lnTo>
                      <a:pt x="8324" y="2405"/>
                    </a:lnTo>
                    <a:lnTo>
                      <a:pt x="8509" y="185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9"/>
              <p:cNvSpPr/>
              <p:nvPr/>
            </p:nvSpPr>
            <p:spPr>
              <a:xfrm>
                <a:off x="6179675" y="3271325"/>
                <a:ext cx="212725" cy="46250"/>
              </a:xfrm>
              <a:custGeom>
                <a:rect b="b" l="l" r="r" t="t"/>
                <a:pathLst>
                  <a:path extrusionOk="0" h="1850" w="8509">
                    <a:moveTo>
                      <a:pt x="1" y="0"/>
                    </a:moveTo>
                    <a:lnTo>
                      <a:pt x="1" y="370"/>
                    </a:lnTo>
                    <a:lnTo>
                      <a:pt x="8323" y="1850"/>
                    </a:lnTo>
                    <a:lnTo>
                      <a:pt x="8508" y="14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9"/>
              <p:cNvSpPr/>
              <p:nvPr/>
            </p:nvSpPr>
            <p:spPr>
              <a:xfrm>
                <a:off x="6188925" y="3188100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185" y="0"/>
                    </a:moveTo>
                    <a:lnTo>
                      <a:pt x="1" y="370"/>
                    </a:lnTo>
                    <a:lnTo>
                      <a:pt x="8508" y="1665"/>
                    </a:lnTo>
                    <a:lnTo>
                      <a:pt x="8693" y="111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9"/>
              <p:cNvSpPr/>
              <p:nvPr/>
            </p:nvSpPr>
            <p:spPr>
              <a:xfrm>
                <a:off x="6202800" y="3104850"/>
                <a:ext cx="212725" cy="32400"/>
              </a:xfrm>
              <a:custGeom>
                <a:rect b="b" l="l" r="r" t="t"/>
                <a:pathLst>
                  <a:path extrusionOk="0" h="1296" w="8509">
                    <a:moveTo>
                      <a:pt x="0" y="1"/>
                    </a:moveTo>
                    <a:lnTo>
                      <a:pt x="0" y="371"/>
                    </a:lnTo>
                    <a:lnTo>
                      <a:pt x="8508" y="1296"/>
                    </a:lnTo>
                    <a:lnTo>
                      <a:pt x="8508" y="7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9"/>
              <p:cNvSpPr/>
              <p:nvPr/>
            </p:nvSpPr>
            <p:spPr>
              <a:xfrm>
                <a:off x="6207425" y="3017000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185" y="1"/>
                    </a:moveTo>
                    <a:lnTo>
                      <a:pt x="0" y="556"/>
                    </a:lnTo>
                    <a:lnTo>
                      <a:pt x="8693" y="1111"/>
                    </a:lnTo>
                    <a:lnTo>
                      <a:pt x="8693" y="741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9"/>
              <p:cNvSpPr/>
              <p:nvPr/>
            </p:nvSpPr>
            <p:spPr>
              <a:xfrm>
                <a:off x="6212050" y="29337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0" y="1"/>
                    </a:moveTo>
                    <a:lnTo>
                      <a:pt x="0" y="556"/>
                    </a:lnTo>
                    <a:lnTo>
                      <a:pt x="8508" y="925"/>
                    </a:lnTo>
                    <a:lnTo>
                      <a:pt x="8693" y="37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9"/>
              <p:cNvSpPr/>
              <p:nvPr/>
            </p:nvSpPr>
            <p:spPr>
              <a:xfrm>
                <a:off x="6216675" y="2850550"/>
                <a:ext cx="212700" cy="13900"/>
              </a:xfrm>
              <a:custGeom>
                <a:rect b="b" l="l" r="r" t="t"/>
                <a:pathLst>
                  <a:path extrusionOk="0" h="556" w="8508">
                    <a:moveTo>
                      <a:pt x="0" y="1"/>
                    </a:moveTo>
                    <a:lnTo>
                      <a:pt x="0" y="555"/>
                    </a:lnTo>
                    <a:lnTo>
                      <a:pt x="8508" y="555"/>
                    </a:lnTo>
                    <a:lnTo>
                      <a:pt x="850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9"/>
              <p:cNvSpPr/>
              <p:nvPr/>
            </p:nvSpPr>
            <p:spPr>
              <a:xfrm>
                <a:off x="6225925" y="2734950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8693" y="1"/>
                    </a:moveTo>
                    <a:lnTo>
                      <a:pt x="0" y="371"/>
                    </a:lnTo>
                    <a:lnTo>
                      <a:pt x="185" y="926"/>
                    </a:lnTo>
                    <a:lnTo>
                      <a:pt x="8693" y="556"/>
                    </a:lnTo>
                    <a:lnTo>
                      <a:pt x="869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9"/>
              <p:cNvSpPr/>
              <p:nvPr/>
            </p:nvSpPr>
            <p:spPr>
              <a:xfrm>
                <a:off x="6207425" y="2670225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8508" y="0"/>
                    </a:moveTo>
                    <a:lnTo>
                      <a:pt x="0" y="555"/>
                    </a:lnTo>
                    <a:lnTo>
                      <a:pt x="185" y="1110"/>
                    </a:lnTo>
                    <a:lnTo>
                      <a:pt x="8693" y="370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9"/>
              <p:cNvSpPr/>
              <p:nvPr/>
            </p:nvSpPr>
            <p:spPr>
              <a:xfrm>
                <a:off x="6202800" y="2577750"/>
                <a:ext cx="212725" cy="37025"/>
              </a:xfrm>
              <a:custGeom>
                <a:rect b="b" l="l" r="r" t="t"/>
                <a:pathLst>
                  <a:path extrusionOk="0" h="1481" w="8509">
                    <a:moveTo>
                      <a:pt x="8508" y="0"/>
                    </a:moveTo>
                    <a:lnTo>
                      <a:pt x="0" y="925"/>
                    </a:lnTo>
                    <a:lnTo>
                      <a:pt x="0" y="1480"/>
                    </a:lnTo>
                    <a:lnTo>
                      <a:pt x="8508" y="555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6188925" y="2485275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8508" y="0"/>
                    </a:moveTo>
                    <a:lnTo>
                      <a:pt x="1" y="1295"/>
                    </a:lnTo>
                    <a:lnTo>
                      <a:pt x="185" y="1665"/>
                    </a:lnTo>
                    <a:lnTo>
                      <a:pt x="8693" y="555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>
                <a:off x="6179675" y="2397425"/>
                <a:ext cx="212725" cy="50875"/>
              </a:xfrm>
              <a:custGeom>
                <a:rect b="b" l="l" r="r" t="t"/>
                <a:pathLst>
                  <a:path extrusionOk="0" h="2035" w="8509">
                    <a:moveTo>
                      <a:pt x="8323" y="0"/>
                    </a:moveTo>
                    <a:lnTo>
                      <a:pt x="1" y="1480"/>
                    </a:lnTo>
                    <a:lnTo>
                      <a:pt x="1" y="2035"/>
                    </a:lnTo>
                    <a:lnTo>
                      <a:pt x="8508" y="370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>
                <a:off x="6161175" y="2304950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8324" y="0"/>
                    </a:moveTo>
                    <a:lnTo>
                      <a:pt x="1" y="1850"/>
                    </a:lnTo>
                    <a:lnTo>
                      <a:pt x="186" y="2405"/>
                    </a:lnTo>
                    <a:lnTo>
                      <a:pt x="8509" y="555"/>
                    </a:lnTo>
                    <a:lnTo>
                      <a:pt x="832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9"/>
              <p:cNvSpPr/>
              <p:nvPr/>
            </p:nvSpPr>
            <p:spPr>
              <a:xfrm>
                <a:off x="6142700" y="221710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8323" y="0"/>
                    </a:moveTo>
                    <a:lnTo>
                      <a:pt x="0" y="2035"/>
                    </a:lnTo>
                    <a:lnTo>
                      <a:pt x="185" y="2590"/>
                    </a:lnTo>
                    <a:lnTo>
                      <a:pt x="8323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9"/>
              <p:cNvSpPr/>
              <p:nvPr/>
            </p:nvSpPr>
            <p:spPr>
              <a:xfrm>
                <a:off x="6119575" y="2129250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8323" y="0"/>
                    </a:moveTo>
                    <a:lnTo>
                      <a:pt x="0" y="2405"/>
                    </a:lnTo>
                    <a:lnTo>
                      <a:pt x="185" y="2774"/>
                    </a:lnTo>
                    <a:lnTo>
                      <a:pt x="8323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>
                <a:off x="6096450" y="2041400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8138" y="0"/>
                    </a:moveTo>
                    <a:lnTo>
                      <a:pt x="1" y="2589"/>
                    </a:lnTo>
                    <a:lnTo>
                      <a:pt x="185" y="3144"/>
                    </a:lnTo>
                    <a:lnTo>
                      <a:pt x="8323" y="555"/>
                    </a:lnTo>
                    <a:lnTo>
                      <a:pt x="813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9"/>
              <p:cNvSpPr/>
              <p:nvPr/>
            </p:nvSpPr>
            <p:spPr>
              <a:xfrm>
                <a:off x="6068700" y="1958150"/>
                <a:ext cx="203475" cy="83275"/>
              </a:xfrm>
              <a:custGeom>
                <a:rect b="b" l="l" r="r" t="t"/>
                <a:pathLst>
                  <a:path extrusionOk="0" h="3331" w="8139">
                    <a:moveTo>
                      <a:pt x="7954" y="1"/>
                    </a:moveTo>
                    <a:lnTo>
                      <a:pt x="1" y="2775"/>
                    </a:lnTo>
                    <a:lnTo>
                      <a:pt x="186" y="3330"/>
                    </a:lnTo>
                    <a:lnTo>
                      <a:pt x="8139" y="37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9"/>
              <p:cNvSpPr/>
              <p:nvPr/>
            </p:nvSpPr>
            <p:spPr>
              <a:xfrm>
                <a:off x="6036350" y="18703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7953" y="1"/>
                    </a:moveTo>
                    <a:lnTo>
                      <a:pt x="0" y="3145"/>
                    </a:lnTo>
                    <a:lnTo>
                      <a:pt x="185" y="3700"/>
                    </a:lnTo>
                    <a:lnTo>
                      <a:pt x="8138" y="556"/>
                    </a:lnTo>
                    <a:lnTo>
                      <a:pt x="795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>
                <a:off x="6003975" y="1787075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7768" y="1"/>
                    </a:moveTo>
                    <a:lnTo>
                      <a:pt x="0" y="3515"/>
                    </a:lnTo>
                    <a:lnTo>
                      <a:pt x="185" y="3885"/>
                    </a:lnTo>
                    <a:lnTo>
                      <a:pt x="8138" y="371"/>
                    </a:lnTo>
                    <a:lnTo>
                      <a:pt x="776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9"/>
              <p:cNvSpPr/>
              <p:nvPr/>
            </p:nvSpPr>
            <p:spPr>
              <a:xfrm>
                <a:off x="5966975" y="1703850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7769" y="1"/>
                    </a:moveTo>
                    <a:lnTo>
                      <a:pt x="1" y="3700"/>
                    </a:lnTo>
                    <a:lnTo>
                      <a:pt x="371" y="4254"/>
                    </a:lnTo>
                    <a:lnTo>
                      <a:pt x="7954" y="371"/>
                    </a:lnTo>
                    <a:lnTo>
                      <a:pt x="776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9"/>
              <p:cNvSpPr/>
              <p:nvPr/>
            </p:nvSpPr>
            <p:spPr>
              <a:xfrm>
                <a:off x="5930000" y="1620625"/>
                <a:ext cx="194225" cy="115625"/>
              </a:xfrm>
              <a:custGeom>
                <a:rect b="b" l="l" r="r" t="t"/>
                <a:pathLst>
                  <a:path extrusionOk="0" h="4625" w="7769">
                    <a:moveTo>
                      <a:pt x="7583" y="0"/>
                    </a:moveTo>
                    <a:lnTo>
                      <a:pt x="0" y="4069"/>
                    </a:lnTo>
                    <a:lnTo>
                      <a:pt x="185" y="4624"/>
                    </a:lnTo>
                    <a:lnTo>
                      <a:pt x="7768" y="555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9"/>
              <p:cNvSpPr/>
              <p:nvPr/>
            </p:nvSpPr>
            <p:spPr>
              <a:xfrm>
                <a:off x="5888375" y="15420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7399" y="0"/>
                    </a:moveTo>
                    <a:lnTo>
                      <a:pt x="1" y="4254"/>
                    </a:lnTo>
                    <a:lnTo>
                      <a:pt x="371" y="4809"/>
                    </a:lnTo>
                    <a:lnTo>
                      <a:pt x="7769" y="370"/>
                    </a:lnTo>
                    <a:lnTo>
                      <a:pt x="739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9"/>
              <p:cNvSpPr/>
              <p:nvPr/>
            </p:nvSpPr>
            <p:spPr>
              <a:xfrm>
                <a:off x="5856025" y="1458800"/>
                <a:ext cx="184975" cy="124850"/>
              </a:xfrm>
              <a:custGeom>
                <a:rect b="b" l="l" r="r" t="t"/>
                <a:pathLst>
                  <a:path extrusionOk="0" h="4994" w="7399">
                    <a:moveTo>
                      <a:pt x="7213" y="0"/>
                    </a:moveTo>
                    <a:lnTo>
                      <a:pt x="0" y="4624"/>
                    </a:lnTo>
                    <a:lnTo>
                      <a:pt x="185" y="4994"/>
                    </a:lnTo>
                    <a:lnTo>
                      <a:pt x="7398" y="555"/>
                    </a:lnTo>
                    <a:lnTo>
                      <a:pt x="721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9"/>
              <p:cNvSpPr/>
              <p:nvPr/>
            </p:nvSpPr>
            <p:spPr>
              <a:xfrm>
                <a:off x="5800525" y="138942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7029" y="1"/>
                    </a:moveTo>
                    <a:lnTo>
                      <a:pt x="1" y="4625"/>
                    </a:lnTo>
                    <a:lnTo>
                      <a:pt x="371" y="5180"/>
                    </a:lnTo>
                    <a:lnTo>
                      <a:pt x="7399" y="371"/>
                    </a:lnTo>
                    <a:lnTo>
                      <a:pt x="70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9"/>
              <p:cNvSpPr/>
              <p:nvPr/>
            </p:nvSpPr>
            <p:spPr>
              <a:xfrm>
                <a:off x="5754300" y="13108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6843" y="1"/>
                    </a:moveTo>
                    <a:lnTo>
                      <a:pt x="0" y="5179"/>
                    </a:lnTo>
                    <a:lnTo>
                      <a:pt x="185" y="5549"/>
                    </a:lnTo>
                    <a:lnTo>
                      <a:pt x="7213" y="556"/>
                    </a:lnTo>
                    <a:lnTo>
                      <a:pt x="684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9"/>
              <p:cNvSpPr/>
              <p:nvPr/>
            </p:nvSpPr>
            <p:spPr>
              <a:xfrm>
                <a:off x="5703425" y="12414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6659" y="0"/>
                    </a:moveTo>
                    <a:lnTo>
                      <a:pt x="1" y="5179"/>
                    </a:lnTo>
                    <a:lnTo>
                      <a:pt x="186" y="5549"/>
                    </a:lnTo>
                    <a:lnTo>
                      <a:pt x="7029" y="370"/>
                    </a:lnTo>
                    <a:lnTo>
                      <a:pt x="665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9"/>
              <p:cNvSpPr/>
              <p:nvPr/>
            </p:nvSpPr>
            <p:spPr>
              <a:xfrm>
                <a:off x="5647950" y="1167500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6474" y="0"/>
                    </a:moveTo>
                    <a:lnTo>
                      <a:pt x="0" y="5549"/>
                    </a:lnTo>
                    <a:lnTo>
                      <a:pt x="370" y="5919"/>
                    </a:lnTo>
                    <a:lnTo>
                      <a:pt x="6843" y="370"/>
                    </a:lnTo>
                    <a:lnTo>
                      <a:pt x="647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9"/>
              <p:cNvSpPr/>
              <p:nvPr/>
            </p:nvSpPr>
            <p:spPr>
              <a:xfrm>
                <a:off x="5583200" y="1093525"/>
                <a:ext cx="166500" cy="152600"/>
              </a:xfrm>
              <a:custGeom>
                <a:rect b="b" l="l" r="r" t="t"/>
                <a:pathLst>
                  <a:path extrusionOk="0" h="6104" w="6660">
                    <a:moveTo>
                      <a:pt x="6289" y="0"/>
                    </a:moveTo>
                    <a:lnTo>
                      <a:pt x="1" y="5734"/>
                    </a:lnTo>
                    <a:lnTo>
                      <a:pt x="186" y="6103"/>
                    </a:lnTo>
                    <a:lnTo>
                      <a:pt x="6659" y="370"/>
                    </a:lnTo>
                    <a:lnTo>
                      <a:pt x="62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9"/>
              <p:cNvSpPr/>
              <p:nvPr/>
            </p:nvSpPr>
            <p:spPr>
              <a:xfrm>
                <a:off x="5536975" y="1033400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6104" y="1"/>
                    </a:moveTo>
                    <a:lnTo>
                      <a:pt x="0" y="5919"/>
                    </a:lnTo>
                    <a:lnTo>
                      <a:pt x="370" y="6289"/>
                    </a:lnTo>
                    <a:lnTo>
                      <a:pt x="6474" y="371"/>
                    </a:lnTo>
                    <a:lnTo>
                      <a:pt x="610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9"/>
              <p:cNvSpPr/>
              <p:nvPr/>
            </p:nvSpPr>
            <p:spPr>
              <a:xfrm>
                <a:off x="5476875" y="9686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5918" y="0"/>
                    </a:moveTo>
                    <a:lnTo>
                      <a:pt x="0" y="6104"/>
                    </a:lnTo>
                    <a:lnTo>
                      <a:pt x="370" y="6474"/>
                    </a:lnTo>
                    <a:lnTo>
                      <a:pt x="6288" y="370"/>
                    </a:lnTo>
                    <a:lnTo>
                      <a:pt x="591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9"/>
              <p:cNvSpPr/>
              <p:nvPr/>
            </p:nvSpPr>
            <p:spPr>
              <a:xfrm>
                <a:off x="5416750" y="9085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549" y="1"/>
                    </a:moveTo>
                    <a:lnTo>
                      <a:pt x="1" y="6289"/>
                    </a:lnTo>
                    <a:lnTo>
                      <a:pt x="371" y="6659"/>
                    </a:lnTo>
                    <a:lnTo>
                      <a:pt x="6104" y="371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9"/>
              <p:cNvSpPr/>
              <p:nvPr/>
            </p:nvSpPr>
            <p:spPr>
              <a:xfrm>
                <a:off x="5352025" y="848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5549" y="1"/>
                    </a:moveTo>
                    <a:lnTo>
                      <a:pt x="0" y="6474"/>
                    </a:lnTo>
                    <a:lnTo>
                      <a:pt x="370" y="6844"/>
                    </a:lnTo>
                    <a:lnTo>
                      <a:pt x="5919" y="186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9"/>
              <p:cNvSpPr/>
              <p:nvPr/>
            </p:nvSpPr>
            <p:spPr>
              <a:xfrm>
                <a:off x="5287275" y="788350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5180" y="0"/>
                    </a:moveTo>
                    <a:lnTo>
                      <a:pt x="1" y="6843"/>
                    </a:lnTo>
                    <a:lnTo>
                      <a:pt x="371" y="7028"/>
                    </a:lnTo>
                    <a:lnTo>
                      <a:pt x="5550" y="370"/>
                    </a:lnTo>
                    <a:lnTo>
                      <a:pt x="518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9"/>
              <p:cNvSpPr/>
              <p:nvPr/>
            </p:nvSpPr>
            <p:spPr>
              <a:xfrm>
                <a:off x="5217925" y="732850"/>
                <a:ext cx="134125" cy="180350"/>
              </a:xfrm>
              <a:custGeom>
                <a:rect b="b" l="l" r="r" t="t"/>
                <a:pathLst>
                  <a:path extrusionOk="0" h="7214" w="5365">
                    <a:moveTo>
                      <a:pt x="4994" y="1"/>
                    </a:moveTo>
                    <a:lnTo>
                      <a:pt x="1" y="7029"/>
                    </a:lnTo>
                    <a:lnTo>
                      <a:pt x="371" y="7214"/>
                    </a:lnTo>
                    <a:lnTo>
                      <a:pt x="5364" y="371"/>
                    </a:lnTo>
                    <a:lnTo>
                      <a:pt x="499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9"/>
              <p:cNvSpPr/>
              <p:nvPr/>
            </p:nvSpPr>
            <p:spPr>
              <a:xfrm>
                <a:off x="5148575" y="682000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4809" y="0"/>
                    </a:moveTo>
                    <a:lnTo>
                      <a:pt x="0" y="7213"/>
                    </a:lnTo>
                    <a:lnTo>
                      <a:pt x="555" y="7398"/>
                    </a:lnTo>
                    <a:lnTo>
                      <a:pt x="5179" y="370"/>
                    </a:lnTo>
                    <a:lnTo>
                      <a:pt x="480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9"/>
              <p:cNvSpPr/>
              <p:nvPr/>
            </p:nvSpPr>
            <p:spPr>
              <a:xfrm>
                <a:off x="5079225" y="63112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4439" y="1"/>
                    </a:moveTo>
                    <a:lnTo>
                      <a:pt x="0" y="7399"/>
                    </a:lnTo>
                    <a:lnTo>
                      <a:pt x="370" y="7584"/>
                    </a:lnTo>
                    <a:lnTo>
                      <a:pt x="4994" y="371"/>
                    </a:lnTo>
                    <a:lnTo>
                      <a:pt x="44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9"/>
              <p:cNvSpPr/>
              <p:nvPr/>
            </p:nvSpPr>
            <p:spPr>
              <a:xfrm>
                <a:off x="5005225" y="584900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4440" y="0"/>
                    </a:moveTo>
                    <a:lnTo>
                      <a:pt x="1" y="7398"/>
                    </a:lnTo>
                    <a:lnTo>
                      <a:pt x="556" y="7768"/>
                    </a:lnTo>
                    <a:lnTo>
                      <a:pt x="4810" y="370"/>
                    </a:lnTo>
                    <a:lnTo>
                      <a:pt x="444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9"/>
              <p:cNvSpPr/>
              <p:nvPr/>
            </p:nvSpPr>
            <p:spPr>
              <a:xfrm>
                <a:off x="4931250" y="543275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4070" y="1"/>
                    </a:moveTo>
                    <a:lnTo>
                      <a:pt x="1" y="7399"/>
                    </a:lnTo>
                    <a:lnTo>
                      <a:pt x="556" y="7769"/>
                    </a:lnTo>
                    <a:lnTo>
                      <a:pt x="4625" y="186"/>
                    </a:lnTo>
                    <a:lnTo>
                      <a:pt x="40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9"/>
              <p:cNvSpPr/>
              <p:nvPr/>
            </p:nvSpPr>
            <p:spPr>
              <a:xfrm>
                <a:off x="4857275" y="5016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884" y="0"/>
                    </a:moveTo>
                    <a:lnTo>
                      <a:pt x="1" y="7583"/>
                    </a:lnTo>
                    <a:lnTo>
                      <a:pt x="555" y="7953"/>
                    </a:lnTo>
                    <a:lnTo>
                      <a:pt x="4254" y="185"/>
                    </a:lnTo>
                    <a:lnTo>
                      <a:pt x="388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9"/>
              <p:cNvSpPr/>
              <p:nvPr/>
            </p:nvSpPr>
            <p:spPr>
              <a:xfrm>
                <a:off x="4783300" y="460050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329" y="1"/>
                    </a:moveTo>
                    <a:lnTo>
                      <a:pt x="0" y="7954"/>
                    </a:lnTo>
                    <a:lnTo>
                      <a:pt x="370" y="8139"/>
                    </a:lnTo>
                    <a:lnTo>
                      <a:pt x="3884" y="371"/>
                    </a:lnTo>
                    <a:lnTo>
                      <a:pt x="33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9"/>
              <p:cNvSpPr/>
              <p:nvPr/>
            </p:nvSpPr>
            <p:spPr>
              <a:xfrm>
                <a:off x="4704700" y="42770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3329" y="0"/>
                    </a:moveTo>
                    <a:lnTo>
                      <a:pt x="0" y="7953"/>
                    </a:lnTo>
                    <a:lnTo>
                      <a:pt x="555" y="8138"/>
                    </a:lnTo>
                    <a:lnTo>
                      <a:pt x="3699" y="185"/>
                    </a:lnTo>
                    <a:lnTo>
                      <a:pt x="332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9"/>
              <p:cNvSpPr/>
              <p:nvPr/>
            </p:nvSpPr>
            <p:spPr>
              <a:xfrm>
                <a:off x="4626075" y="395325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2960" y="0"/>
                    </a:moveTo>
                    <a:lnTo>
                      <a:pt x="1" y="7953"/>
                    </a:lnTo>
                    <a:lnTo>
                      <a:pt x="556" y="8138"/>
                    </a:lnTo>
                    <a:lnTo>
                      <a:pt x="3515" y="185"/>
                    </a:lnTo>
                    <a:lnTo>
                      <a:pt x="296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9"/>
              <p:cNvSpPr/>
              <p:nvPr/>
            </p:nvSpPr>
            <p:spPr>
              <a:xfrm>
                <a:off x="4547475" y="362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2590" y="1"/>
                    </a:moveTo>
                    <a:lnTo>
                      <a:pt x="1" y="8139"/>
                    </a:lnTo>
                    <a:lnTo>
                      <a:pt x="556" y="8324"/>
                    </a:lnTo>
                    <a:lnTo>
                      <a:pt x="3145" y="186"/>
                    </a:lnTo>
                    <a:lnTo>
                      <a:pt x="259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9"/>
              <p:cNvSpPr/>
              <p:nvPr/>
            </p:nvSpPr>
            <p:spPr>
              <a:xfrm>
                <a:off x="4468875" y="33982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2220" y="1"/>
                    </a:moveTo>
                    <a:lnTo>
                      <a:pt x="1" y="8139"/>
                    </a:lnTo>
                    <a:lnTo>
                      <a:pt x="370" y="8324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9"/>
              <p:cNvSpPr/>
              <p:nvPr/>
            </p:nvSpPr>
            <p:spPr>
              <a:xfrm>
                <a:off x="4385650" y="316725"/>
                <a:ext cx="64750" cy="208075"/>
              </a:xfrm>
              <a:custGeom>
                <a:rect b="b" l="l" r="r" t="t"/>
                <a:pathLst>
                  <a:path extrusionOk="0" h="8323" w="2590">
                    <a:moveTo>
                      <a:pt x="2035" y="0"/>
                    </a:moveTo>
                    <a:lnTo>
                      <a:pt x="0" y="8138"/>
                    </a:lnTo>
                    <a:lnTo>
                      <a:pt x="555" y="8323"/>
                    </a:lnTo>
                    <a:lnTo>
                      <a:pt x="259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9"/>
              <p:cNvSpPr/>
              <p:nvPr/>
            </p:nvSpPr>
            <p:spPr>
              <a:xfrm>
                <a:off x="4302425" y="293600"/>
                <a:ext cx="55500" cy="212725"/>
              </a:xfrm>
              <a:custGeom>
                <a:rect b="b" l="l" r="r" t="t"/>
                <a:pathLst>
                  <a:path extrusionOk="0" h="8509" w="2220">
                    <a:moveTo>
                      <a:pt x="1850" y="0"/>
                    </a:moveTo>
                    <a:lnTo>
                      <a:pt x="0" y="8323"/>
                    </a:lnTo>
                    <a:lnTo>
                      <a:pt x="555" y="8508"/>
                    </a:lnTo>
                    <a:lnTo>
                      <a:pt x="2220" y="185"/>
                    </a:lnTo>
                    <a:lnTo>
                      <a:pt x="185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9"/>
              <p:cNvSpPr/>
              <p:nvPr/>
            </p:nvSpPr>
            <p:spPr>
              <a:xfrm>
                <a:off x="4223825" y="279725"/>
                <a:ext cx="46250" cy="212725"/>
              </a:xfrm>
              <a:custGeom>
                <a:rect b="b" l="l" r="r" t="t"/>
                <a:pathLst>
                  <a:path extrusionOk="0" h="8509" w="1850">
                    <a:moveTo>
                      <a:pt x="1295" y="1"/>
                    </a:moveTo>
                    <a:lnTo>
                      <a:pt x="0" y="8323"/>
                    </a:lnTo>
                    <a:lnTo>
                      <a:pt x="370" y="8508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9"/>
              <p:cNvSpPr/>
              <p:nvPr/>
            </p:nvSpPr>
            <p:spPr>
              <a:xfrm>
                <a:off x="4140600" y="2612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1110" y="1"/>
                    </a:moveTo>
                    <a:lnTo>
                      <a:pt x="0" y="8509"/>
                    </a:lnTo>
                    <a:lnTo>
                      <a:pt x="370" y="8693"/>
                    </a:lnTo>
                    <a:lnTo>
                      <a:pt x="1665" y="186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>
                <a:off x="4057350" y="251975"/>
                <a:ext cx="32400" cy="212725"/>
              </a:xfrm>
              <a:custGeom>
                <a:rect b="b" l="l" r="r" t="t"/>
                <a:pathLst>
                  <a:path extrusionOk="0" h="8509" w="1296">
                    <a:moveTo>
                      <a:pt x="741" y="1"/>
                    </a:moveTo>
                    <a:lnTo>
                      <a:pt x="1" y="8509"/>
                    </a:lnTo>
                    <a:lnTo>
                      <a:pt x="371" y="8509"/>
                    </a:lnTo>
                    <a:lnTo>
                      <a:pt x="129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9"/>
              <p:cNvSpPr/>
              <p:nvPr/>
            </p:nvSpPr>
            <p:spPr>
              <a:xfrm>
                <a:off x="3969500" y="2427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741" y="1"/>
                    </a:moveTo>
                    <a:lnTo>
                      <a:pt x="1" y="8509"/>
                    </a:lnTo>
                    <a:lnTo>
                      <a:pt x="556" y="8694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9"/>
              <p:cNvSpPr/>
              <p:nvPr/>
            </p:nvSpPr>
            <p:spPr>
              <a:xfrm>
                <a:off x="3886275" y="238125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371" y="0"/>
                    </a:moveTo>
                    <a:lnTo>
                      <a:pt x="1" y="8693"/>
                    </a:lnTo>
                    <a:lnTo>
                      <a:pt x="556" y="8693"/>
                    </a:lnTo>
                    <a:lnTo>
                      <a:pt x="925" y="18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3" name="Google Shape;1213;p29"/>
            <p:cNvGrpSpPr/>
            <p:nvPr/>
          </p:nvGrpSpPr>
          <p:grpSpPr>
            <a:xfrm>
              <a:off x="3877099" y="2374061"/>
              <a:ext cx="189246" cy="230698"/>
              <a:chOff x="3907325" y="2620775"/>
              <a:chExt cx="395250" cy="481825"/>
            </a:xfrm>
          </p:grpSpPr>
          <p:sp>
            <p:nvSpPr>
              <p:cNvPr id="1214" name="Google Shape;1214;p29"/>
              <p:cNvSpPr/>
              <p:nvPr/>
            </p:nvSpPr>
            <p:spPr>
              <a:xfrm>
                <a:off x="3907325" y="3016975"/>
                <a:ext cx="74550" cy="56475"/>
              </a:xfrm>
              <a:custGeom>
                <a:rect b="b" l="l" r="r" t="t"/>
                <a:pathLst>
                  <a:path extrusionOk="0" h="2259" w="2982">
                    <a:moveTo>
                      <a:pt x="1" y="0"/>
                    </a:moveTo>
                    <a:lnTo>
                      <a:pt x="1" y="563"/>
                    </a:lnTo>
                    <a:cubicBezTo>
                      <a:pt x="1" y="1500"/>
                      <a:pt x="756" y="2256"/>
                      <a:pt x="1693" y="2259"/>
                    </a:cubicBezTo>
                    <a:lnTo>
                      <a:pt x="2982" y="2259"/>
                    </a:lnTo>
                    <a:cubicBezTo>
                      <a:pt x="2711" y="1527"/>
                      <a:pt x="2515" y="768"/>
                      <a:pt x="2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9"/>
              <p:cNvSpPr/>
              <p:nvPr/>
            </p:nvSpPr>
            <p:spPr>
              <a:xfrm>
                <a:off x="3907325" y="2705450"/>
                <a:ext cx="282325" cy="283325"/>
              </a:xfrm>
              <a:custGeom>
                <a:rect b="b" l="l" r="r" t="t"/>
                <a:pathLst>
                  <a:path extrusionOk="0" h="11333" w="11293">
                    <a:moveTo>
                      <a:pt x="1" y="1"/>
                    </a:moveTo>
                    <a:lnTo>
                      <a:pt x="1" y="11332"/>
                    </a:lnTo>
                    <a:lnTo>
                      <a:pt x="2283" y="11332"/>
                    </a:lnTo>
                    <a:cubicBezTo>
                      <a:pt x="2274" y="11142"/>
                      <a:pt x="2259" y="10956"/>
                      <a:pt x="2259" y="10766"/>
                    </a:cubicBezTo>
                    <a:lnTo>
                      <a:pt x="2259" y="9637"/>
                    </a:lnTo>
                    <a:cubicBezTo>
                      <a:pt x="2259" y="8396"/>
                      <a:pt x="2834" y="7249"/>
                      <a:pt x="3834" y="6490"/>
                    </a:cubicBezTo>
                    <a:lnTo>
                      <a:pt x="4517" y="5975"/>
                    </a:lnTo>
                    <a:lnTo>
                      <a:pt x="4517" y="3145"/>
                    </a:lnTo>
                    <a:cubicBezTo>
                      <a:pt x="4517" y="2051"/>
                      <a:pt x="5400" y="1169"/>
                      <a:pt x="6493" y="1169"/>
                    </a:cubicBezTo>
                    <a:cubicBezTo>
                      <a:pt x="7583" y="1169"/>
                      <a:pt x="8468" y="2051"/>
                      <a:pt x="8468" y="3145"/>
                    </a:cubicBezTo>
                    <a:lnTo>
                      <a:pt x="8468" y="3617"/>
                    </a:lnTo>
                    <a:cubicBezTo>
                      <a:pt x="8743" y="3487"/>
                      <a:pt x="9031" y="3426"/>
                      <a:pt x="9314" y="3426"/>
                    </a:cubicBezTo>
                    <a:cubicBezTo>
                      <a:pt x="10141" y="3426"/>
                      <a:pt x="10923" y="3949"/>
                      <a:pt x="11196" y="4795"/>
                    </a:cubicBezTo>
                    <a:cubicBezTo>
                      <a:pt x="11226" y="4780"/>
                      <a:pt x="11260" y="4771"/>
                      <a:pt x="11293" y="4759"/>
                    </a:cubicBezTo>
                    <a:lnTo>
                      <a:pt x="112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9"/>
              <p:cNvSpPr/>
              <p:nvPr/>
            </p:nvSpPr>
            <p:spPr>
              <a:xfrm>
                <a:off x="3907325" y="2620775"/>
                <a:ext cx="282325" cy="56475"/>
              </a:xfrm>
              <a:custGeom>
                <a:rect b="b" l="l" r="r" t="t"/>
                <a:pathLst>
                  <a:path extrusionOk="0" h="2259" w="11293">
                    <a:moveTo>
                      <a:pt x="1693" y="0"/>
                    </a:moveTo>
                    <a:cubicBezTo>
                      <a:pt x="756" y="0"/>
                      <a:pt x="1" y="759"/>
                      <a:pt x="1" y="1695"/>
                    </a:cubicBezTo>
                    <a:lnTo>
                      <a:pt x="1" y="2259"/>
                    </a:lnTo>
                    <a:lnTo>
                      <a:pt x="11293" y="2259"/>
                    </a:lnTo>
                    <a:lnTo>
                      <a:pt x="11293" y="1695"/>
                    </a:lnTo>
                    <a:cubicBezTo>
                      <a:pt x="11290" y="759"/>
                      <a:pt x="10534" y="0"/>
                      <a:pt x="95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9"/>
              <p:cNvSpPr/>
              <p:nvPr/>
            </p:nvSpPr>
            <p:spPr>
              <a:xfrm>
                <a:off x="3992025" y="2762900"/>
                <a:ext cx="310550" cy="339700"/>
              </a:xfrm>
              <a:custGeom>
                <a:rect b="b" l="l" r="r" t="t"/>
                <a:pathLst>
                  <a:path extrusionOk="0" h="13588" w="12422">
                    <a:moveTo>
                      <a:pt x="3105" y="0"/>
                    </a:moveTo>
                    <a:cubicBezTo>
                      <a:pt x="2635" y="0"/>
                      <a:pt x="2259" y="377"/>
                      <a:pt x="2259" y="847"/>
                    </a:cubicBezTo>
                    <a:lnTo>
                      <a:pt x="2259" y="8468"/>
                    </a:lnTo>
                    <a:cubicBezTo>
                      <a:pt x="2259" y="8781"/>
                      <a:pt x="2006" y="9031"/>
                      <a:pt x="1693" y="9031"/>
                    </a:cubicBezTo>
                    <a:cubicBezTo>
                      <a:pt x="1379" y="9031"/>
                      <a:pt x="1129" y="8781"/>
                      <a:pt x="1129" y="8468"/>
                    </a:cubicBezTo>
                    <a:lnTo>
                      <a:pt x="1129" y="5095"/>
                    </a:lnTo>
                    <a:cubicBezTo>
                      <a:pt x="419" y="5622"/>
                      <a:pt x="0" y="6453"/>
                      <a:pt x="0" y="7339"/>
                    </a:cubicBezTo>
                    <a:lnTo>
                      <a:pt x="0" y="8468"/>
                    </a:lnTo>
                    <a:cubicBezTo>
                      <a:pt x="0" y="10052"/>
                      <a:pt x="368" y="11615"/>
                      <a:pt x="1069" y="13036"/>
                    </a:cubicBezTo>
                    <a:cubicBezTo>
                      <a:pt x="1223" y="13346"/>
                      <a:pt x="1322" y="13587"/>
                      <a:pt x="1693" y="13587"/>
                    </a:cubicBezTo>
                    <a:lnTo>
                      <a:pt x="10726" y="13587"/>
                    </a:lnTo>
                    <a:cubicBezTo>
                      <a:pt x="11097" y="13587"/>
                      <a:pt x="11196" y="13346"/>
                      <a:pt x="11350" y="13036"/>
                    </a:cubicBezTo>
                    <a:cubicBezTo>
                      <a:pt x="12051" y="11615"/>
                      <a:pt x="12419" y="10052"/>
                      <a:pt x="12422" y="8468"/>
                    </a:cubicBezTo>
                    <a:lnTo>
                      <a:pt x="12422" y="5363"/>
                    </a:lnTo>
                    <a:cubicBezTo>
                      <a:pt x="12422" y="4894"/>
                      <a:pt x="12042" y="4517"/>
                      <a:pt x="11572" y="4517"/>
                    </a:cubicBezTo>
                    <a:cubicBezTo>
                      <a:pt x="11106" y="4517"/>
                      <a:pt x="10726" y="4894"/>
                      <a:pt x="10726" y="5363"/>
                    </a:cubicBezTo>
                    <a:lnTo>
                      <a:pt x="10726" y="7339"/>
                    </a:lnTo>
                    <a:cubicBezTo>
                      <a:pt x="10726" y="7652"/>
                      <a:pt x="10473" y="7902"/>
                      <a:pt x="10163" y="7902"/>
                    </a:cubicBezTo>
                    <a:cubicBezTo>
                      <a:pt x="9850" y="7902"/>
                      <a:pt x="9597" y="7652"/>
                      <a:pt x="9597" y="7339"/>
                    </a:cubicBezTo>
                    <a:lnTo>
                      <a:pt x="9597" y="6297"/>
                    </a:lnTo>
                    <a:lnTo>
                      <a:pt x="9597" y="4234"/>
                    </a:lnTo>
                    <a:cubicBezTo>
                      <a:pt x="9597" y="3764"/>
                      <a:pt x="9218" y="3388"/>
                      <a:pt x="8751" y="3388"/>
                    </a:cubicBezTo>
                    <a:cubicBezTo>
                      <a:pt x="8281" y="3388"/>
                      <a:pt x="7905" y="3764"/>
                      <a:pt x="7905" y="4234"/>
                    </a:cubicBezTo>
                    <a:lnTo>
                      <a:pt x="7905" y="6210"/>
                    </a:lnTo>
                    <a:cubicBezTo>
                      <a:pt x="7905" y="6523"/>
                      <a:pt x="7652" y="6773"/>
                      <a:pt x="7339" y="6773"/>
                    </a:cubicBezTo>
                    <a:cubicBezTo>
                      <a:pt x="7025" y="6773"/>
                      <a:pt x="6776" y="6523"/>
                      <a:pt x="6776" y="6210"/>
                    </a:cubicBezTo>
                    <a:lnTo>
                      <a:pt x="6776" y="3105"/>
                    </a:lnTo>
                    <a:cubicBezTo>
                      <a:pt x="6776" y="2635"/>
                      <a:pt x="6396" y="2259"/>
                      <a:pt x="5926" y="2259"/>
                    </a:cubicBezTo>
                    <a:cubicBezTo>
                      <a:pt x="5460" y="2259"/>
                      <a:pt x="5080" y="2635"/>
                      <a:pt x="5080" y="3105"/>
                    </a:cubicBezTo>
                    <a:lnTo>
                      <a:pt x="5080" y="6210"/>
                    </a:lnTo>
                    <a:cubicBezTo>
                      <a:pt x="5080" y="6523"/>
                      <a:pt x="4827" y="6773"/>
                      <a:pt x="4517" y="6773"/>
                    </a:cubicBezTo>
                    <a:cubicBezTo>
                      <a:pt x="4204" y="6773"/>
                      <a:pt x="3951" y="6523"/>
                      <a:pt x="3951" y="6210"/>
                    </a:cubicBezTo>
                    <a:lnTo>
                      <a:pt x="3951" y="847"/>
                    </a:lnTo>
                    <a:cubicBezTo>
                      <a:pt x="3951" y="377"/>
                      <a:pt x="3572" y="0"/>
                      <a:pt x="3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18" name="Google Shape;1218;p29"/>
          <p:cNvGrpSpPr/>
          <p:nvPr/>
        </p:nvGrpSpPr>
        <p:grpSpPr>
          <a:xfrm>
            <a:off x="5135839" y="2182345"/>
            <a:ext cx="505303" cy="503968"/>
            <a:chOff x="5135839" y="2182345"/>
            <a:chExt cx="505303" cy="503968"/>
          </a:xfrm>
        </p:grpSpPr>
        <p:grpSp>
          <p:nvGrpSpPr>
            <p:cNvPr id="1219" name="Google Shape;1219;p29"/>
            <p:cNvGrpSpPr/>
            <p:nvPr/>
          </p:nvGrpSpPr>
          <p:grpSpPr>
            <a:xfrm>
              <a:off x="5135839" y="2182345"/>
              <a:ext cx="505303" cy="503968"/>
              <a:chOff x="1190625" y="238125"/>
              <a:chExt cx="5252625" cy="5238750"/>
            </a:xfrm>
          </p:grpSpPr>
          <p:sp>
            <p:nvSpPr>
              <p:cNvPr id="1220" name="Google Shape;1220;p29"/>
              <p:cNvSpPr/>
              <p:nvPr/>
            </p:nvSpPr>
            <p:spPr>
              <a:xfrm>
                <a:off x="3803050" y="238125"/>
                <a:ext cx="13900" cy="212700"/>
              </a:xfrm>
              <a:custGeom>
                <a:rect b="b" l="l" r="r" t="t"/>
                <a:pathLst>
                  <a:path extrusionOk="0" h="8508" w="556">
                    <a:moveTo>
                      <a:pt x="1" y="0"/>
                    </a:moveTo>
                    <a:lnTo>
                      <a:pt x="1" y="8508"/>
                    </a:lnTo>
                    <a:lnTo>
                      <a:pt x="555" y="850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9"/>
              <p:cNvSpPr/>
              <p:nvPr/>
            </p:nvSpPr>
            <p:spPr>
              <a:xfrm>
                <a:off x="3710575" y="238125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1" y="0"/>
                    </a:moveTo>
                    <a:lnTo>
                      <a:pt x="370" y="8693"/>
                    </a:lnTo>
                    <a:lnTo>
                      <a:pt x="925" y="869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9"/>
              <p:cNvSpPr/>
              <p:nvPr/>
            </p:nvSpPr>
            <p:spPr>
              <a:xfrm>
                <a:off x="3622725" y="2427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370" y="1"/>
                    </a:moveTo>
                    <a:lnTo>
                      <a:pt x="0" y="186"/>
                    </a:lnTo>
                    <a:lnTo>
                      <a:pt x="555" y="8694"/>
                    </a:lnTo>
                    <a:lnTo>
                      <a:pt x="1110" y="8694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9"/>
              <p:cNvSpPr/>
              <p:nvPr/>
            </p:nvSpPr>
            <p:spPr>
              <a:xfrm>
                <a:off x="3530250" y="251975"/>
                <a:ext cx="37025" cy="212725"/>
              </a:xfrm>
              <a:custGeom>
                <a:rect b="b" l="l" r="r" t="t"/>
                <a:pathLst>
                  <a:path extrusionOk="0" h="8509" w="1481">
                    <a:moveTo>
                      <a:pt x="0" y="1"/>
                    </a:moveTo>
                    <a:lnTo>
                      <a:pt x="925" y="8509"/>
                    </a:lnTo>
                    <a:lnTo>
                      <a:pt x="1480" y="850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9"/>
              <p:cNvSpPr/>
              <p:nvPr/>
            </p:nvSpPr>
            <p:spPr>
              <a:xfrm>
                <a:off x="3437775" y="261225"/>
                <a:ext cx="41625" cy="212725"/>
              </a:xfrm>
              <a:custGeom>
                <a:rect b="b" l="l" r="r" t="t"/>
                <a:pathLst>
                  <a:path extrusionOk="0" h="8509" w="1665">
                    <a:moveTo>
                      <a:pt x="555" y="1"/>
                    </a:moveTo>
                    <a:lnTo>
                      <a:pt x="0" y="186"/>
                    </a:lnTo>
                    <a:lnTo>
                      <a:pt x="1295" y="8509"/>
                    </a:lnTo>
                    <a:lnTo>
                      <a:pt x="1665" y="850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9"/>
              <p:cNvSpPr/>
              <p:nvPr/>
            </p:nvSpPr>
            <p:spPr>
              <a:xfrm>
                <a:off x="3349925" y="275100"/>
                <a:ext cx="50875" cy="217350"/>
              </a:xfrm>
              <a:custGeom>
                <a:rect b="b" l="l" r="r" t="t"/>
                <a:pathLst>
                  <a:path extrusionOk="0" h="8694" w="2035">
                    <a:moveTo>
                      <a:pt x="370" y="1"/>
                    </a:moveTo>
                    <a:lnTo>
                      <a:pt x="0" y="186"/>
                    </a:lnTo>
                    <a:lnTo>
                      <a:pt x="1480" y="8693"/>
                    </a:lnTo>
                    <a:lnTo>
                      <a:pt x="2035" y="8508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9"/>
              <p:cNvSpPr/>
              <p:nvPr/>
            </p:nvSpPr>
            <p:spPr>
              <a:xfrm>
                <a:off x="3257450" y="293600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555" y="0"/>
                    </a:moveTo>
                    <a:lnTo>
                      <a:pt x="0" y="185"/>
                    </a:lnTo>
                    <a:lnTo>
                      <a:pt x="1850" y="8508"/>
                    </a:lnTo>
                    <a:lnTo>
                      <a:pt x="2405" y="832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9"/>
              <p:cNvSpPr/>
              <p:nvPr/>
            </p:nvSpPr>
            <p:spPr>
              <a:xfrm>
                <a:off x="3169600" y="316725"/>
                <a:ext cx="64750" cy="208075"/>
              </a:xfrm>
              <a:custGeom>
                <a:rect b="b" l="l" r="r" t="t"/>
                <a:pathLst>
                  <a:path extrusionOk="0" h="8323" w="2590">
                    <a:moveTo>
                      <a:pt x="0" y="0"/>
                    </a:moveTo>
                    <a:lnTo>
                      <a:pt x="2035" y="8323"/>
                    </a:lnTo>
                    <a:lnTo>
                      <a:pt x="2590" y="813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9"/>
              <p:cNvSpPr/>
              <p:nvPr/>
            </p:nvSpPr>
            <p:spPr>
              <a:xfrm>
                <a:off x="3081750" y="33982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0" y="1"/>
                    </a:moveTo>
                    <a:lnTo>
                      <a:pt x="2405" y="8324"/>
                    </a:lnTo>
                    <a:lnTo>
                      <a:pt x="2774" y="813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9"/>
              <p:cNvSpPr/>
              <p:nvPr/>
            </p:nvSpPr>
            <p:spPr>
              <a:xfrm>
                <a:off x="2993900" y="362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555" y="1"/>
                    </a:moveTo>
                    <a:lnTo>
                      <a:pt x="0" y="186"/>
                    </a:lnTo>
                    <a:lnTo>
                      <a:pt x="2589" y="8324"/>
                    </a:lnTo>
                    <a:lnTo>
                      <a:pt x="3144" y="813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9"/>
              <p:cNvSpPr/>
              <p:nvPr/>
            </p:nvSpPr>
            <p:spPr>
              <a:xfrm>
                <a:off x="2906025" y="395325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556" y="0"/>
                    </a:moveTo>
                    <a:lnTo>
                      <a:pt x="1" y="185"/>
                    </a:lnTo>
                    <a:lnTo>
                      <a:pt x="2960" y="8138"/>
                    </a:lnTo>
                    <a:lnTo>
                      <a:pt x="3515" y="795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9"/>
              <p:cNvSpPr/>
              <p:nvPr/>
            </p:nvSpPr>
            <p:spPr>
              <a:xfrm>
                <a:off x="2822800" y="42770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556" y="0"/>
                    </a:moveTo>
                    <a:lnTo>
                      <a:pt x="1" y="185"/>
                    </a:lnTo>
                    <a:lnTo>
                      <a:pt x="3145" y="8138"/>
                    </a:lnTo>
                    <a:lnTo>
                      <a:pt x="3700" y="795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9"/>
              <p:cNvSpPr/>
              <p:nvPr/>
            </p:nvSpPr>
            <p:spPr>
              <a:xfrm>
                <a:off x="2739575" y="460050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71" y="1"/>
                    </a:moveTo>
                    <a:lnTo>
                      <a:pt x="1" y="371"/>
                    </a:lnTo>
                    <a:lnTo>
                      <a:pt x="3515" y="8139"/>
                    </a:lnTo>
                    <a:lnTo>
                      <a:pt x="3885" y="795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9"/>
              <p:cNvSpPr/>
              <p:nvPr/>
            </p:nvSpPr>
            <p:spPr>
              <a:xfrm>
                <a:off x="2656350" y="5016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71" y="0"/>
                    </a:moveTo>
                    <a:lnTo>
                      <a:pt x="1" y="185"/>
                    </a:lnTo>
                    <a:lnTo>
                      <a:pt x="3700" y="7953"/>
                    </a:lnTo>
                    <a:lnTo>
                      <a:pt x="4254" y="7583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9"/>
              <p:cNvSpPr/>
              <p:nvPr/>
            </p:nvSpPr>
            <p:spPr>
              <a:xfrm>
                <a:off x="2573125" y="543275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555" y="1"/>
                    </a:moveTo>
                    <a:lnTo>
                      <a:pt x="0" y="186"/>
                    </a:lnTo>
                    <a:lnTo>
                      <a:pt x="4069" y="7769"/>
                    </a:lnTo>
                    <a:lnTo>
                      <a:pt x="4624" y="7584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9"/>
              <p:cNvSpPr/>
              <p:nvPr/>
            </p:nvSpPr>
            <p:spPr>
              <a:xfrm>
                <a:off x="2494525" y="584900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370" y="0"/>
                    </a:moveTo>
                    <a:lnTo>
                      <a:pt x="0" y="370"/>
                    </a:lnTo>
                    <a:lnTo>
                      <a:pt x="4254" y="7768"/>
                    </a:lnTo>
                    <a:lnTo>
                      <a:pt x="4809" y="739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9"/>
              <p:cNvSpPr/>
              <p:nvPr/>
            </p:nvSpPr>
            <p:spPr>
              <a:xfrm>
                <a:off x="2415925" y="63112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555" y="1"/>
                    </a:moveTo>
                    <a:lnTo>
                      <a:pt x="0" y="371"/>
                    </a:lnTo>
                    <a:lnTo>
                      <a:pt x="4624" y="7584"/>
                    </a:lnTo>
                    <a:lnTo>
                      <a:pt x="4994" y="739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9"/>
              <p:cNvSpPr/>
              <p:nvPr/>
            </p:nvSpPr>
            <p:spPr>
              <a:xfrm>
                <a:off x="2341925" y="682000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371" y="0"/>
                    </a:moveTo>
                    <a:lnTo>
                      <a:pt x="1" y="370"/>
                    </a:lnTo>
                    <a:lnTo>
                      <a:pt x="4810" y="7398"/>
                    </a:lnTo>
                    <a:lnTo>
                      <a:pt x="5180" y="7213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9"/>
              <p:cNvSpPr/>
              <p:nvPr/>
            </p:nvSpPr>
            <p:spPr>
              <a:xfrm>
                <a:off x="2263325" y="732850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556" y="1"/>
                    </a:moveTo>
                    <a:lnTo>
                      <a:pt x="1" y="371"/>
                    </a:lnTo>
                    <a:lnTo>
                      <a:pt x="5179" y="7214"/>
                    </a:lnTo>
                    <a:lnTo>
                      <a:pt x="5549" y="702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9"/>
              <p:cNvSpPr/>
              <p:nvPr/>
            </p:nvSpPr>
            <p:spPr>
              <a:xfrm>
                <a:off x="2193975" y="788350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370" y="0"/>
                    </a:moveTo>
                    <a:lnTo>
                      <a:pt x="0" y="370"/>
                    </a:lnTo>
                    <a:lnTo>
                      <a:pt x="5179" y="7028"/>
                    </a:lnTo>
                    <a:lnTo>
                      <a:pt x="5549" y="684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9"/>
              <p:cNvSpPr/>
              <p:nvPr/>
            </p:nvSpPr>
            <p:spPr>
              <a:xfrm>
                <a:off x="2120000" y="848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370" y="1"/>
                    </a:moveTo>
                    <a:lnTo>
                      <a:pt x="0" y="186"/>
                    </a:lnTo>
                    <a:lnTo>
                      <a:pt x="5549" y="6844"/>
                    </a:lnTo>
                    <a:lnTo>
                      <a:pt x="5919" y="6474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9"/>
              <p:cNvSpPr/>
              <p:nvPr/>
            </p:nvSpPr>
            <p:spPr>
              <a:xfrm>
                <a:off x="2050625" y="9085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56" y="1"/>
                    </a:moveTo>
                    <a:lnTo>
                      <a:pt x="1" y="186"/>
                    </a:lnTo>
                    <a:lnTo>
                      <a:pt x="5734" y="6659"/>
                    </a:lnTo>
                    <a:lnTo>
                      <a:pt x="6104" y="628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9"/>
              <p:cNvSpPr/>
              <p:nvPr/>
            </p:nvSpPr>
            <p:spPr>
              <a:xfrm>
                <a:off x="1985900" y="9686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371" y="0"/>
                    </a:moveTo>
                    <a:lnTo>
                      <a:pt x="1" y="370"/>
                    </a:lnTo>
                    <a:lnTo>
                      <a:pt x="5919" y="6474"/>
                    </a:lnTo>
                    <a:lnTo>
                      <a:pt x="6289" y="610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9"/>
              <p:cNvSpPr/>
              <p:nvPr/>
            </p:nvSpPr>
            <p:spPr>
              <a:xfrm>
                <a:off x="1921175" y="1033400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370" y="1"/>
                    </a:moveTo>
                    <a:lnTo>
                      <a:pt x="0" y="371"/>
                    </a:lnTo>
                    <a:lnTo>
                      <a:pt x="6104" y="6289"/>
                    </a:lnTo>
                    <a:lnTo>
                      <a:pt x="6474" y="5919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9"/>
              <p:cNvSpPr/>
              <p:nvPr/>
            </p:nvSpPr>
            <p:spPr>
              <a:xfrm>
                <a:off x="1861050" y="1098125"/>
                <a:ext cx="166500" cy="157250"/>
              </a:xfrm>
              <a:custGeom>
                <a:rect b="b" l="l" r="r" t="t"/>
                <a:pathLst>
                  <a:path extrusionOk="0" h="6290" w="6660">
                    <a:moveTo>
                      <a:pt x="186" y="1"/>
                    </a:moveTo>
                    <a:lnTo>
                      <a:pt x="1" y="371"/>
                    </a:lnTo>
                    <a:lnTo>
                      <a:pt x="6289" y="6289"/>
                    </a:lnTo>
                    <a:lnTo>
                      <a:pt x="6659" y="5734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9"/>
              <p:cNvSpPr/>
              <p:nvPr/>
            </p:nvSpPr>
            <p:spPr>
              <a:xfrm>
                <a:off x="1800950" y="1167500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186" y="0"/>
                    </a:moveTo>
                    <a:lnTo>
                      <a:pt x="1" y="370"/>
                    </a:lnTo>
                    <a:lnTo>
                      <a:pt x="6474" y="5919"/>
                    </a:lnTo>
                    <a:lnTo>
                      <a:pt x="6844" y="554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9"/>
              <p:cNvSpPr/>
              <p:nvPr/>
            </p:nvSpPr>
            <p:spPr>
              <a:xfrm>
                <a:off x="1740850" y="12414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370" y="0"/>
                    </a:moveTo>
                    <a:lnTo>
                      <a:pt x="0" y="370"/>
                    </a:lnTo>
                    <a:lnTo>
                      <a:pt x="6843" y="5549"/>
                    </a:lnTo>
                    <a:lnTo>
                      <a:pt x="7028" y="5179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9"/>
              <p:cNvSpPr/>
              <p:nvPr/>
            </p:nvSpPr>
            <p:spPr>
              <a:xfrm>
                <a:off x="1685350" y="1310825"/>
                <a:ext cx="184975" cy="138750"/>
              </a:xfrm>
              <a:custGeom>
                <a:rect b="b" l="l" r="r" t="t"/>
                <a:pathLst>
                  <a:path extrusionOk="0" h="5550" w="7399">
                    <a:moveTo>
                      <a:pt x="371" y="1"/>
                    </a:moveTo>
                    <a:lnTo>
                      <a:pt x="1" y="556"/>
                    </a:lnTo>
                    <a:lnTo>
                      <a:pt x="7029" y="5549"/>
                    </a:lnTo>
                    <a:lnTo>
                      <a:pt x="7399" y="5179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634500" y="138942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370" y="1"/>
                    </a:moveTo>
                    <a:lnTo>
                      <a:pt x="0" y="371"/>
                    </a:lnTo>
                    <a:lnTo>
                      <a:pt x="7213" y="5180"/>
                    </a:lnTo>
                    <a:lnTo>
                      <a:pt x="7398" y="4810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1583625" y="14634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371" y="0"/>
                    </a:moveTo>
                    <a:lnTo>
                      <a:pt x="1" y="370"/>
                    </a:lnTo>
                    <a:lnTo>
                      <a:pt x="7399" y="4994"/>
                    </a:lnTo>
                    <a:lnTo>
                      <a:pt x="7584" y="46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1537400" y="15420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370" y="0"/>
                    </a:moveTo>
                    <a:lnTo>
                      <a:pt x="0" y="370"/>
                    </a:lnTo>
                    <a:lnTo>
                      <a:pt x="7398" y="4809"/>
                    </a:lnTo>
                    <a:lnTo>
                      <a:pt x="7768" y="425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9"/>
              <p:cNvSpPr/>
              <p:nvPr/>
            </p:nvSpPr>
            <p:spPr>
              <a:xfrm>
                <a:off x="1495775" y="1620625"/>
                <a:ext cx="194225" cy="115625"/>
              </a:xfrm>
              <a:custGeom>
                <a:rect b="b" l="l" r="r" t="t"/>
                <a:pathLst>
                  <a:path extrusionOk="0" h="4625" w="7769">
                    <a:moveTo>
                      <a:pt x="186" y="0"/>
                    </a:moveTo>
                    <a:lnTo>
                      <a:pt x="1" y="555"/>
                    </a:lnTo>
                    <a:lnTo>
                      <a:pt x="7584" y="4624"/>
                    </a:lnTo>
                    <a:lnTo>
                      <a:pt x="7769" y="406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9"/>
              <p:cNvSpPr/>
              <p:nvPr/>
            </p:nvSpPr>
            <p:spPr>
              <a:xfrm>
                <a:off x="1454175" y="1703850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185" y="1"/>
                    </a:moveTo>
                    <a:lnTo>
                      <a:pt x="0" y="371"/>
                    </a:lnTo>
                    <a:lnTo>
                      <a:pt x="7583" y="4254"/>
                    </a:lnTo>
                    <a:lnTo>
                      <a:pt x="7953" y="370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9"/>
              <p:cNvSpPr/>
              <p:nvPr/>
            </p:nvSpPr>
            <p:spPr>
              <a:xfrm>
                <a:off x="1412550" y="1787075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371" y="1"/>
                    </a:moveTo>
                    <a:lnTo>
                      <a:pt x="1" y="371"/>
                    </a:lnTo>
                    <a:lnTo>
                      <a:pt x="7954" y="3885"/>
                    </a:lnTo>
                    <a:lnTo>
                      <a:pt x="8139" y="3515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9"/>
              <p:cNvSpPr/>
              <p:nvPr/>
            </p:nvSpPr>
            <p:spPr>
              <a:xfrm>
                <a:off x="1380200" y="18703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185" y="1"/>
                    </a:moveTo>
                    <a:lnTo>
                      <a:pt x="0" y="371"/>
                    </a:lnTo>
                    <a:lnTo>
                      <a:pt x="7953" y="3700"/>
                    </a:lnTo>
                    <a:lnTo>
                      <a:pt x="8138" y="314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9"/>
              <p:cNvSpPr/>
              <p:nvPr/>
            </p:nvSpPr>
            <p:spPr>
              <a:xfrm>
                <a:off x="1347825" y="1958150"/>
                <a:ext cx="203475" cy="83275"/>
              </a:xfrm>
              <a:custGeom>
                <a:rect b="b" l="l" r="r" t="t"/>
                <a:pathLst>
                  <a:path extrusionOk="0" h="3331" w="8139">
                    <a:moveTo>
                      <a:pt x="185" y="1"/>
                    </a:moveTo>
                    <a:lnTo>
                      <a:pt x="0" y="371"/>
                    </a:lnTo>
                    <a:lnTo>
                      <a:pt x="7953" y="3330"/>
                    </a:lnTo>
                    <a:lnTo>
                      <a:pt x="8138" y="277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1315450" y="2041400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186" y="0"/>
                    </a:moveTo>
                    <a:lnTo>
                      <a:pt x="1" y="555"/>
                    </a:lnTo>
                    <a:lnTo>
                      <a:pt x="8139" y="3144"/>
                    </a:lnTo>
                    <a:lnTo>
                      <a:pt x="8324" y="258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1292325" y="2129250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1" y="0"/>
                    </a:moveTo>
                    <a:lnTo>
                      <a:pt x="1" y="555"/>
                    </a:lnTo>
                    <a:lnTo>
                      <a:pt x="8139" y="2774"/>
                    </a:lnTo>
                    <a:lnTo>
                      <a:pt x="8324" y="24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>
                <a:off x="1264600" y="2217100"/>
                <a:ext cx="212700" cy="64750"/>
              </a:xfrm>
              <a:custGeom>
                <a:rect b="b" l="l" r="r" t="t"/>
                <a:pathLst>
                  <a:path extrusionOk="0" h="2590" w="8508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590"/>
                    </a:lnTo>
                    <a:lnTo>
                      <a:pt x="8508" y="20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>
                <a:off x="1246100" y="2304950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405"/>
                    </a:lnTo>
                    <a:lnTo>
                      <a:pt x="8508" y="185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9"/>
              <p:cNvSpPr/>
              <p:nvPr/>
            </p:nvSpPr>
            <p:spPr>
              <a:xfrm>
                <a:off x="1227600" y="2397425"/>
                <a:ext cx="217350" cy="50875"/>
              </a:xfrm>
              <a:custGeom>
                <a:rect b="b" l="l" r="r" t="t"/>
                <a:pathLst>
                  <a:path extrusionOk="0" h="2035" w="8694">
                    <a:moveTo>
                      <a:pt x="186" y="0"/>
                    </a:moveTo>
                    <a:lnTo>
                      <a:pt x="1" y="555"/>
                    </a:lnTo>
                    <a:lnTo>
                      <a:pt x="8508" y="2035"/>
                    </a:lnTo>
                    <a:lnTo>
                      <a:pt x="8693" y="148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9"/>
              <p:cNvSpPr/>
              <p:nvPr/>
            </p:nvSpPr>
            <p:spPr>
              <a:xfrm>
                <a:off x="1213725" y="2485275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186" y="0"/>
                    </a:moveTo>
                    <a:lnTo>
                      <a:pt x="1" y="555"/>
                    </a:lnTo>
                    <a:lnTo>
                      <a:pt x="8509" y="1665"/>
                    </a:lnTo>
                    <a:lnTo>
                      <a:pt x="8693" y="129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9"/>
              <p:cNvSpPr/>
              <p:nvPr/>
            </p:nvSpPr>
            <p:spPr>
              <a:xfrm>
                <a:off x="1204475" y="2577750"/>
                <a:ext cx="212725" cy="37025"/>
              </a:xfrm>
              <a:custGeom>
                <a:rect b="b" l="l" r="r" t="t"/>
                <a:pathLst>
                  <a:path extrusionOk="0" h="1481" w="8509">
                    <a:moveTo>
                      <a:pt x="1" y="0"/>
                    </a:moveTo>
                    <a:lnTo>
                      <a:pt x="1" y="555"/>
                    </a:lnTo>
                    <a:lnTo>
                      <a:pt x="8509" y="1480"/>
                    </a:lnTo>
                    <a:lnTo>
                      <a:pt x="8509" y="9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9"/>
              <p:cNvSpPr/>
              <p:nvPr/>
            </p:nvSpPr>
            <p:spPr>
              <a:xfrm>
                <a:off x="1195225" y="2670225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1" y="0"/>
                    </a:moveTo>
                    <a:lnTo>
                      <a:pt x="1" y="370"/>
                    </a:lnTo>
                    <a:lnTo>
                      <a:pt x="8694" y="1110"/>
                    </a:lnTo>
                    <a:lnTo>
                      <a:pt x="8694" y="55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9"/>
              <p:cNvSpPr/>
              <p:nvPr/>
            </p:nvSpPr>
            <p:spPr>
              <a:xfrm>
                <a:off x="1190625" y="27580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0" y="1"/>
                    </a:moveTo>
                    <a:lnTo>
                      <a:pt x="0" y="555"/>
                    </a:lnTo>
                    <a:lnTo>
                      <a:pt x="8693" y="925"/>
                    </a:lnTo>
                    <a:lnTo>
                      <a:pt x="8693" y="3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9"/>
              <p:cNvSpPr/>
              <p:nvPr/>
            </p:nvSpPr>
            <p:spPr>
              <a:xfrm>
                <a:off x="1190625" y="2850550"/>
                <a:ext cx="212700" cy="13900"/>
              </a:xfrm>
              <a:custGeom>
                <a:rect b="b" l="l" r="r" t="t"/>
                <a:pathLst>
                  <a:path extrusionOk="0" h="556" w="8508">
                    <a:moveTo>
                      <a:pt x="0" y="1"/>
                    </a:moveTo>
                    <a:lnTo>
                      <a:pt x="0" y="555"/>
                    </a:lnTo>
                    <a:lnTo>
                      <a:pt x="8508" y="555"/>
                    </a:lnTo>
                    <a:lnTo>
                      <a:pt x="850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9"/>
              <p:cNvSpPr/>
              <p:nvPr/>
            </p:nvSpPr>
            <p:spPr>
              <a:xfrm>
                <a:off x="1190625" y="29337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8693" y="1"/>
                    </a:moveTo>
                    <a:lnTo>
                      <a:pt x="0" y="371"/>
                    </a:lnTo>
                    <a:lnTo>
                      <a:pt x="0" y="925"/>
                    </a:lnTo>
                    <a:lnTo>
                      <a:pt x="8693" y="556"/>
                    </a:lnTo>
                    <a:lnTo>
                      <a:pt x="869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9"/>
              <p:cNvSpPr/>
              <p:nvPr/>
            </p:nvSpPr>
            <p:spPr>
              <a:xfrm>
                <a:off x="1195225" y="3017000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8694" y="1"/>
                    </a:moveTo>
                    <a:lnTo>
                      <a:pt x="1" y="741"/>
                    </a:lnTo>
                    <a:lnTo>
                      <a:pt x="186" y="1111"/>
                    </a:lnTo>
                    <a:lnTo>
                      <a:pt x="8694" y="556"/>
                    </a:lnTo>
                    <a:lnTo>
                      <a:pt x="869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9"/>
              <p:cNvSpPr/>
              <p:nvPr/>
            </p:nvSpPr>
            <p:spPr>
              <a:xfrm>
                <a:off x="1204475" y="3104850"/>
                <a:ext cx="212725" cy="32400"/>
              </a:xfrm>
              <a:custGeom>
                <a:rect b="b" l="l" r="r" t="t"/>
                <a:pathLst>
                  <a:path extrusionOk="0" h="1296" w="8509">
                    <a:moveTo>
                      <a:pt x="8509" y="1"/>
                    </a:moveTo>
                    <a:lnTo>
                      <a:pt x="1" y="741"/>
                    </a:lnTo>
                    <a:lnTo>
                      <a:pt x="1" y="1296"/>
                    </a:lnTo>
                    <a:lnTo>
                      <a:pt x="8509" y="371"/>
                    </a:lnTo>
                    <a:lnTo>
                      <a:pt x="850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9"/>
              <p:cNvSpPr/>
              <p:nvPr/>
            </p:nvSpPr>
            <p:spPr>
              <a:xfrm>
                <a:off x="1213725" y="3188100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8509" y="0"/>
                    </a:moveTo>
                    <a:lnTo>
                      <a:pt x="1" y="1110"/>
                    </a:lnTo>
                    <a:lnTo>
                      <a:pt x="186" y="1665"/>
                    </a:lnTo>
                    <a:lnTo>
                      <a:pt x="8693" y="370"/>
                    </a:lnTo>
                    <a:lnTo>
                      <a:pt x="850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9"/>
              <p:cNvSpPr/>
              <p:nvPr/>
            </p:nvSpPr>
            <p:spPr>
              <a:xfrm>
                <a:off x="1227600" y="3271325"/>
                <a:ext cx="217350" cy="46250"/>
              </a:xfrm>
              <a:custGeom>
                <a:rect b="b" l="l" r="r" t="t"/>
                <a:pathLst>
                  <a:path extrusionOk="0" h="1850" w="8694">
                    <a:moveTo>
                      <a:pt x="8508" y="0"/>
                    </a:moveTo>
                    <a:lnTo>
                      <a:pt x="1" y="1480"/>
                    </a:lnTo>
                    <a:lnTo>
                      <a:pt x="186" y="1850"/>
                    </a:lnTo>
                    <a:lnTo>
                      <a:pt x="8693" y="370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9"/>
              <p:cNvSpPr/>
              <p:nvPr/>
            </p:nvSpPr>
            <p:spPr>
              <a:xfrm>
                <a:off x="1246100" y="3349925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8323" y="0"/>
                    </a:moveTo>
                    <a:lnTo>
                      <a:pt x="0" y="1850"/>
                    </a:lnTo>
                    <a:lnTo>
                      <a:pt x="185" y="2405"/>
                    </a:lnTo>
                    <a:lnTo>
                      <a:pt x="8508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9"/>
              <p:cNvSpPr/>
              <p:nvPr/>
            </p:nvSpPr>
            <p:spPr>
              <a:xfrm>
                <a:off x="1269225" y="343315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8138" y="0"/>
                    </a:moveTo>
                    <a:lnTo>
                      <a:pt x="0" y="2035"/>
                    </a:lnTo>
                    <a:lnTo>
                      <a:pt x="0" y="2590"/>
                    </a:lnTo>
                    <a:lnTo>
                      <a:pt x="8323" y="555"/>
                    </a:lnTo>
                    <a:lnTo>
                      <a:pt x="813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9"/>
              <p:cNvSpPr/>
              <p:nvPr/>
            </p:nvSpPr>
            <p:spPr>
              <a:xfrm>
                <a:off x="1292325" y="3516375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8139" y="1"/>
                    </a:moveTo>
                    <a:lnTo>
                      <a:pt x="1" y="2220"/>
                    </a:lnTo>
                    <a:lnTo>
                      <a:pt x="1" y="2775"/>
                    </a:lnTo>
                    <a:lnTo>
                      <a:pt x="8324" y="370"/>
                    </a:lnTo>
                    <a:lnTo>
                      <a:pt x="81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9"/>
              <p:cNvSpPr/>
              <p:nvPr/>
            </p:nvSpPr>
            <p:spPr>
              <a:xfrm>
                <a:off x="1315450" y="3594975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8139" y="1"/>
                    </a:moveTo>
                    <a:lnTo>
                      <a:pt x="1" y="2590"/>
                    </a:lnTo>
                    <a:lnTo>
                      <a:pt x="186" y="3145"/>
                    </a:lnTo>
                    <a:lnTo>
                      <a:pt x="8324" y="556"/>
                    </a:lnTo>
                    <a:lnTo>
                      <a:pt x="81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9"/>
              <p:cNvSpPr/>
              <p:nvPr/>
            </p:nvSpPr>
            <p:spPr>
              <a:xfrm>
                <a:off x="1347825" y="3673575"/>
                <a:ext cx="203475" cy="87900"/>
              </a:xfrm>
              <a:custGeom>
                <a:rect b="b" l="l" r="r" t="t"/>
                <a:pathLst>
                  <a:path extrusionOk="0" h="3516" w="8139">
                    <a:moveTo>
                      <a:pt x="7953" y="1"/>
                    </a:moveTo>
                    <a:lnTo>
                      <a:pt x="0" y="2960"/>
                    </a:lnTo>
                    <a:lnTo>
                      <a:pt x="185" y="3515"/>
                    </a:lnTo>
                    <a:lnTo>
                      <a:pt x="8138" y="556"/>
                    </a:lnTo>
                    <a:lnTo>
                      <a:pt x="795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9"/>
              <p:cNvSpPr/>
              <p:nvPr/>
            </p:nvSpPr>
            <p:spPr>
              <a:xfrm>
                <a:off x="1380200" y="37522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7953" y="0"/>
                    </a:moveTo>
                    <a:lnTo>
                      <a:pt x="0" y="3329"/>
                    </a:lnTo>
                    <a:lnTo>
                      <a:pt x="185" y="3699"/>
                    </a:lnTo>
                    <a:lnTo>
                      <a:pt x="8138" y="555"/>
                    </a:lnTo>
                    <a:lnTo>
                      <a:pt x="795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29"/>
              <p:cNvSpPr/>
              <p:nvPr/>
            </p:nvSpPr>
            <p:spPr>
              <a:xfrm>
                <a:off x="1412550" y="3830800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7954" y="0"/>
                    </a:moveTo>
                    <a:lnTo>
                      <a:pt x="1" y="3514"/>
                    </a:lnTo>
                    <a:lnTo>
                      <a:pt x="371" y="3884"/>
                    </a:lnTo>
                    <a:lnTo>
                      <a:pt x="8139" y="370"/>
                    </a:lnTo>
                    <a:lnTo>
                      <a:pt x="79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1454175" y="3904775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7583" y="1"/>
                    </a:moveTo>
                    <a:lnTo>
                      <a:pt x="0" y="3884"/>
                    </a:lnTo>
                    <a:lnTo>
                      <a:pt x="185" y="4254"/>
                    </a:lnTo>
                    <a:lnTo>
                      <a:pt x="7953" y="555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1495775" y="3983375"/>
                <a:ext cx="194225" cy="111000"/>
              </a:xfrm>
              <a:custGeom>
                <a:rect b="b" l="l" r="r" t="t"/>
                <a:pathLst>
                  <a:path extrusionOk="0" h="4440" w="7769">
                    <a:moveTo>
                      <a:pt x="7584" y="1"/>
                    </a:moveTo>
                    <a:lnTo>
                      <a:pt x="1" y="3885"/>
                    </a:lnTo>
                    <a:lnTo>
                      <a:pt x="186" y="4440"/>
                    </a:lnTo>
                    <a:lnTo>
                      <a:pt x="7769" y="371"/>
                    </a:lnTo>
                    <a:lnTo>
                      <a:pt x="758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1537400" y="40527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7398" y="1"/>
                    </a:moveTo>
                    <a:lnTo>
                      <a:pt x="0" y="4440"/>
                    </a:lnTo>
                    <a:lnTo>
                      <a:pt x="370" y="4810"/>
                    </a:lnTo>
                    <a:lnTo>
                      <a:pt x="7768" y="556"/>
                    </a:lnTo>
                    <a:lnTo>
                      <a:pt x="739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1583625" y="41267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7399" y="0"/>
                    </a:moveTo>
                    <a:lnTo>
                      <a:pt x="1" y="4439"/>
                    </a:lnTo>
                    <a:lnTo>
                      <a:pt x="371" y="4994"/>
                    </a:lnTo>
                    <a:lnTo>
                      <a:pt x="7584" y="370"/>
                    </a:lnTo>
                    <a:lnTo>
                      <a:pt x="739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1634500" y="4196075"/>
                <a:ext cx="184975" cy="134125"/>
              </a:xfrm>
              <a:custGeom>
                <a:rect b="b" l="l" r="r" t="t"/>
                <a:pathLst>
                  <a:path extrusionOk="0" h="5365" w="7399">
                    <a:moveTo>
                      <a:pt x="7028" y="0"/>
                    </a:moveTo>
                    <a:lnTo>
                      <a:pt x="0" y="4809"/>
                    </a:lnTo>
                    <a:lnTo>
                      <a:pt x="370" y="5364"/>
                    </a:lnTo>
                    <a:lnTo>
                      <a:pt x="7398" y="555"/>
                    </a:lnTo>
                    <a:lnTo>
                      <a:pt x="702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1685350" y="42654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7029" y="1"/>
                    </a:moveTo>
                    <a:lnTo>
                      <a:pt x="1" y="4994"/>
                    </a:lnTo>
                    <a:lnTo>
                      <a:pt x="371" y="5549"/>
                    </a:lnTo>
                    <a:lnTo>
                      <a:pt x="7214" y="371"/>
                    </a:lnTo>
                    <a:lnTo>
                      <a:pt x="70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740850" y="43347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6843" y="1"/>
                    </a:moveTo>
                    <a:lnTo>
                      <a:pt x="0" y="5180"/>
                    </a:lnTo>
                    <a:lnTo>
                      <a:pt x="370" y="5550"/>
                    </a:lnTo>
                    <a:lnTo>
                      <a:pt x="7028" y="371"/>
                    </a:lnTo>
                    <a:lnTo>
                      <a:pt x="684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1800950" y="4399525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6474" y="0"/>
                    </a:moveTo>
                    <a:lnTo>
                      <a:pt x="1" y="5549"/>
                    </a:lnTo>
                    <a:lnTo>
                      <a:pt x="186" y="5919"/>
                    </a:lnTo>
                    <a:lnTo>
                      <a:pt x="6844" y="370"/>
                    </a:lnTo>
                    <a:lnTo>
                      <a:pt x="647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1861050" y="4464250"/>
                <a:ext cx="166500" cy="152625"/>
              </a:xfrm>
              <a:custGeom>
                <a:rect b="b" l="l" r="r" t="t"/>
                <a:pathLst>
                  <a:path extrusionOk="0" h="6105" w="6660">
                    <a:moveTo>
                      <a:pt x="6289" y="1"/>
                    </a:moveTo>
                    <a:lnTo>
                      <a:pt x="1" y="5734"/>
                    </a:lnTo>
                    <a:lnTo>
                      <a:pt x="186" y="6104"/>
                    </a:lnTo>
                    <a:lnTo>
                      <a:pt x="6659" y="371"/>
                    </a:lnTo>
                    <a:lnTo>
                      <a:pt x="628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1921175" y="4524375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6104" y="0"/>
                    </a:moveTo>
                    <a:lnTo>
                      <a:pt x="0" y="5918"/>
                    </a:lnTo>
                    <a:lnTo>
                      <a:pt x="370" y="6288"/>
                    </a:lnTo>
                    <a:lnTo>
                      <a:pt x="6474" y="370"/>
                    </a:lnTo>
                    <a:lnTo>
                      <a:pt x="610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1985900" y="45844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5919" y="0"/>
                    </a:moveTo>
                    <a:lnTo>
                      <a:pt x="1" y="6104"/>
                    </a:lnTo>
                    <a:lnTo>
                      <a:pt x="371" y="6474"/>
                    </a:lnTo>
                    <a:lnTo>
                      <a:pt x="6289" y="370"/>
                    </a:lnTo>
                    <a:lnTo>
                      <a:pt x="591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2050625" y="46399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734" y="1"/>
                    </a:moveTo>
                    <a:lnTo>
                      <a:pt x="1" y="6474"/>
                    </a:lnTo>
                    <a:lnTo>
                      <a:pt x="371" y="6659"/>
                    </a:lnTo>
                    <a:lnTo>
                      <a:pt x="6104" y="371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2120000" y="4695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5549" y="0"/>
                    </a:moveTo>
                    <a:lnTo>
                      <a:pt x="0" y="6658"/>
                    </a:lnTo>
                    <a:lnTo>
                      <a:pt x="555" y="6843"/>
                    </a:lnTo>
                    <a:lnTo>
                      <a:pt x="5919" y="370"/>
                    </a:lnTo>
                    <a:lnTo>
                      <a:pt x="554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9"/>
              <p:cNvSpPr/>
              <p:nvPr/>
            </p:nvSpPr>
            <p:spPr>
              <a:xfrm>
                <a:off x="2193975" y="4750925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5179" y="1"/>
                    </a:moveTo>
                    <a:lnTo>
                      <a:pt x="0" y="6659"/>
                    </a:lnTo>
                    <a:lnTo>
                      <a:pt x="370" y="7029"/>
                    </a:lnTo>
                    <a:lnTo>
                      <a:pt x="5549" y="186"/>
                    </a:lnTo>
                    <a:lnTo>
                      <a:pt x="517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9"/>
              <p:cNvSpPr/>
              <p:nvPr/>
            </p:nvSpPr>
            <p:spPr>
              <a:xfrm>
                <a:off x="2263325" y="4801800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5179" y="0"/>
                    </a:moveTo>
                    <a:lnTo>
                      <a:pt x="1" y="6843"/>
                    </a:lnTo>
                    <a:lnTo>
                      <a:pt x="556" y="7213"/>
                    </a:lnTo>
                    <a:lnTo>
                      <a:pt x="5549" y="185"/>
                    </a:lnTo>
                    <a:lnTo>
                      <a:pt x="517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29"/>
              <p:cNvSpPr/>
              <p:nvPr/>
            </p:nvSpPr>
            <p:spPr>
              <a:xfrm>
                <a:off x="2341925" y="4848025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4810" y="1"/>
                    </a:moveTo>
                    <a:lnTo>
                      <a:pt x="1" y="7029"/>
                    </a:lnTo>
                    <a:lnTo>
                      <a:pt x="371" y="7399"/>
                    </a:lnTo>
                    <a:lnTo>
                      <a:pt x="5180" y="371"/>
                    </a:lnTo>
                    <a:lnTo>
                      <a:pt x="481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29"/>
              <p:cNvSpPr/>
              <p:nvPr/>
            </p:nvSpPr>
            <p:spPr>
              <a:xfrm>
                <a:off x="2415925" y="489427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4624" y="0"/>
                    </a:moveTo>
                    <a:lnTo>
                      <a:pt x="0" y="7213"/>
                    </a:lnTo>
                    <a:lnTo>
                      <a:pt x="555" y="7583"/>
                    </a:lnTo>
                    <a:lnTo>
                      <a:pt x="4994" y="185"/>
                    </a:lnTo>
                    <a:lnTo>
                      <a:pt x="462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2494525" y="4935875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4254" y="1"/>
                    </a:moveTo>
                    <a:lnTo>
                      <a:pt x="0" y="7399"/>
                    </a:lnTo>
                    <a:lnTo>
                      <a:pt x="370" y="7769"/>
                    </a:lnTo>
                    <a:lnTo>
                      <a:pt x="4809" y="371"/>
                    </a:lnTo>
                    <a:lnTo>
                      <a:pt x="425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9"/>
              <p:cNvSpPr/>
              <p:nvPr/>
            </p:nvSpPr>
            <p:spPr>
              <a:xfrm>
                <a:off x="2573125" y="4977500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4069" y="0"/>
                    </a:moveTo>
                    <a:lnTo>
                      <a:pt x="0" y="7583"/>
                    </a:lnTo>
                    <a:lnTo>
                      <a:pt x="555" y="7768"/>
                    </a:lnTo>
                    <a:lnTo>
                      <a:pt x="4624" y="185"/>
                    </a:lnTo>
                    <a:lnTo>
                      <a:pt x="406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9"/>
              <p:cNvSpPr/>
              <p:nvPr/>
            </p:nvSpPr>
            <p:spPr>
              <a:xfrm>
                <a:off x="2656350" y="50144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700" y="1"/>
                    </a:moveTo>
                    <a:lnTo>
                      <a:pt x="1" y="7769"/>
                    </a:lnTo>
                    <a:lnTo>
                      <a:pt x="371" y="7954"/>
                    </a:lnTo>
                    <a:lnTo>
                      <a:pt x="4254" y="3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9"/>
              <p:cNvSpPr/>
              <p:nvPr/>
            </p:nvSpPr>
            <p:spPr>
              <a:xfrm>
                <a:off x="2739575" y="5051475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515" y="0"/>
                    </a:moveTo>
                    <a:lnTo>
                      <a:pt x="1" y="7953"/>
                    </a:lnTo>
                    <a:lnTo>
                      <a:pt x="371" y="8138"/>
                    </a:lnTo>
                    <a:lnTo>
                      <a:pt x="3885" y="185"/>
                    </a:lnTo>
                    <a:lnTo>
                      <a:pt x="351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>
                <a:off x="2822800" y="508385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3145" y="0"/>
                    </a:moveTo>
                    <a:lnTo>
                      <a:pt x="1" y="7953"/>
                    </a:lnTo>
                    <a:lnTo>
                      <a:pt x="556" y="8138"/>
                    </a:lnTo>
                    <a:lnTo>
                      <a:pt x="3700" y="185"/>
                    </a:lnTo>
                    <a:lnTo>
                      <a:pt x="314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2910650" y="5116200"/>
                <a:ext cx="83275" cy="203475"/>
              </a:xfrm>
              <a:custGeom>
                <a:rect b="b" l="l" r="r" t="t"/>
                <a:pathLst>
                  <a:path extrusionOk="0" h="8139" w="3331">
                    <a:moveTo>
                      <a:pt x="2775" y="1"/>
                    </a:moveTo>
                    <a:lnTo>
                      <a:pt x="1" y="7954"/>
                    </a:lnTo>
                    <a:lnTo>
                      <a:pt x="371" y="8139"/>
                    </a:lnTo>
                    <a:lnTo>
                      <a:pt x="3330" y="186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2993900" y="5143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2589" y="1"/>
                    </a:moveTo>
                    <a:lnTo>
                      <a:pt x="0" y="8138"/>
                    </a:lnTo>
                    <a:lnTo>
                      <a:pt x="555" y="8323"/>
                    </a:lnTo>
                    <a:lnTo>
                      <a:pt x="3144" y="185"/>
                    </a:lnTo>
                    <a:lnTo>
                      <a:pt x="258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>
                <a:off x="3081750" y="516707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2405" y="0"/>
                    </a:moveTo>
                    <a:lnTo>
                      <a:pt x="0" y="8323"/>
                    </a:lnTo>
                    <a:lnTo>
                      <a:pt x="555" y="8323"/>
                    </a:lnTo>
                    <a:lnTo>
                      <a:pt x="2774" y="185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3169600" y="5190200"/>
                <a:ext cx="64750" cy="212700"/>
              </a:xfrm>
              <a:custGeom>
                <a:rect b="b" l="l" r="r" t="t"/>
                <a:pathLst>
                  <a:path extrusionOk="0" h="8508" w="2590">
                    <a:moveTo>
                      <a:pt x="2035" y="0"/>
                    </a:moveTo>
                    <a:lnTo>
                      <a:pt x="0" y="8323"/>
                    </a:lnTo>
                    <a:lnTo>
                      <a:pt x="555" y="8508"/>
                    </a:lnTo>
                    <a:lnTo>
                      <a:pt x="2590" y="185"/>
                    </a:lnTo>
                    <a:lnTo>
                      <a:pt x="203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29"/>
              <p:cNvSpPr/>
              <p:nvPr/>
            </p:nvSpPr>
            <p:spPr>
              <a:xfrm>
                <a:off x="3257450" y="5208675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1850" y="1"/>
                    </a:moveTo>
                    <a:lnTo>
                      <a:pt x="0" y="8324"/>
                    </a:lnTo>
                    <a:lnTo>
                      <a:pt x="555" y="8509"/>
                    </a:lnTo>
                    <a:lnTo>
                      <a:pt x="2405" y="186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3349925" y="5222550"/>
                <a:ext cx="50875" cy="212725"/>
              </a:xfrm>
              <a:custGeom>
                <a:rect b="b" l="l" r="r" t="t"/>
                <a:pathLst>
                  <a:path extrusionOk="0" h="8509" w="2035">
                    <a:moveTo>
                      <a:pt x="1480" y="1"/>
                    </a:moveTo>
                    <a:lnTo>
                      <a:pt x="0" y="8508"/>
                    </a:lnTo>
                    <a:lnTo>
                      <a:pt x="370" y="8508"/>
                    </a:lnTo>
                    <a:lnTo>
                      <a:pt x="2035" y="186"/>
                    </a:lnTo>
                    <a:lnTo>
                      <a:pt x="148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3437775" y="52364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1295" y="1"/>
                    </a:moveTo>
                    <a:lnTo>
                      <a:pt x="0" y="8508"/>
                    </a:lnTo>
                    <a:lnTo>
                      <a:pt x="555" y="8693"/>
                    </a:lnTo>
                    <a:lnTo>
                      <a:pt x="1665" y="185"/>
                    </a:lnTo>
                    <a:lnTo>
                      <a:pt x="129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3530250" y="5250300"/>
                <a:ext cx="37025" cy="212725"/>
              </a:xfrm>
              <a:custGeom>
                <a:rect b="b" l="l" r="r" t="t"/>
                <a:pathLst>
                  <a:path extrusionOk="0" h="8509" w="1481">
                    <a:moveTo>
                      <a:pt x="925" y="0"/>
                    </a:moveTo>
                    <a:lnTo>
                      <a:pt x="0" y="8508"/>
                    </a:lnTo>
                    <a:lnTo>
                      <a:pt x="555" y="8508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29"/>
              <p:cNvSpPr/>
              <p:nvPr/>
            </p:nvSpPr>
            <p:spPr>
              <a:xfrm>
                <a:off x="3622725" y="52549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555" y="0"/>
                    </a:moveTo>
                    <a:lnTo>
                      <a:pt x="0" y="8693"/>
                    </a:lnTo>
                    <a:lnTo>
                      <a:pt x="370" y="8693"/>
                    </a:lnTo>
                    <a:lnTo>
                      <a:pt x="1110" y="185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9"/>
              <p:cNvSpPr/>
              <p:nvPr/>
            </p:nvSpPr>
            <p:spPr>
              <a:xfrm>
                <a:off x="3710575" y="5259550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370" y="0"/>
                    </a:moveTo>
                    <a:lnTo>
                      <a:pt x="1" y="8693"/>
                    </a:lnTo>
                    <a:lnTo>
                      <a:pt x="555" y="8693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29"/>
              <p:cNvSpPr/>
              <p:nvPr/>
            </p:nvSpPr>
            <p:spPr>
              <a:xfrm>
                <a:off x="3803050" y="5264175"/>
                <a:ext cx="13900" cy="212700"/>
              </a:xfrm>
              <a:custGeom>
                <a:rect b="b" l="l" r="r" t="t"/>
                <a:pathLst>
                  <a:path extrusionOk="0" h="8508" w="556">
                    <a:moveTo>
                      <a:pt x="1" y="0"/>
                    </a:moveTo>
                    <a:lnTo>
                      <a:pt x="1" y="8508"/>
                    </a:lnTo>
                    <a:lnTo>
                      <a:pt x="555" y="8508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29"/>
              <p:cNvSpPr/>
              <p:nvPr/>
            </p:nvSpPr>
            <p:spPr>
              <a:xfrm>
                <a:off x="3886275" y="5259550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556" y="0"/>
                    </a:moveTo>
                    <a:lnTo>
                      <a:pt x="1" y="185"/>
                    </a:lnTo>
                    <a:lnTo>
                      <a:pt x="371" y="8693"/>
                    </a:lnTo>
                    <a:lnTo>
                      <a:pt x="925" y="869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29"/>
              <p:cNvSpPr/>
              <p:nvPr/>
            </p:nvSpPr>
            <p:spPr>
              <a:xfrm>
                <a:off x="3969500" y="52549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556" y="0"/>
                    </a:moveTo>
                    <a:lnTo>
                      <a:pt x="1" y="185"/>
                    </a:lnTo>
                    <a:lnTo>
                      <a:pt x="741" y="8693"/>
                    </a:lnTo>
                    <a:lnTo>
                      <a:pt x="1111" y="869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9"/>
              <p:cNvSpPr/>
              <p:nvPr/>
            </p:nvSpPr>
            <p:spPr>
              <a:xfrm>
                <a:off x="4057350" y="5250300"/>
                <a:ext cx="32400" cy="212725"/>
              </a:xfrm>
              <a:custGeom>
                <a:rect b="b" l="l" r="r" t="t"/>
                <a:pathLst>
                  <a:path extrusionOk="0" h="8509" w="1296">
                    <a:moveTo>
                      <a:pt x="1" y="0"/>
                    </a:moveTo>
                    <a:lnTo>
                      <a:pt x="741" y="8508"/>
                    </a:lnTo>
                    <a:lnTo>
                      <a:pt x="1296" y="850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29"/>
              <p:cNvSpPr/>
              <p:nvPr/>
            </p:nvSpPr>
            <p:spPr>
              <a:xfrm>
                <a:off x="4140600" y="52364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370" y="1"/>
                    </a:moveTo>
                    <a:lnTo>
                      <a:pt x="0" y="185"/>
                    </a:lnTo>
                    <a:lnTo>
                      <a:pt x="1110" y="8693"/>
                    </a:lnTo>
                    <a:lnTo>
                      <a:pt x="1665" y="8508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29"/>
              <p:cNvSpPr/>
              <p:nvPr/>
            </p:nvSpPr>
            <p:spPr>
              <a:xfrm>
                <a:off x="4223825" y="5227175"/>
                <a:ext cx="46250" cy="212725"/>
              </a:xfrm>
              <a:custGeom>
                <a:rect b="b" l="l" r="r" t="t"/>
                <a:pathLst>
                  <a:path extrusionOk="0" h="8509" w="1850">
                    <a:moveTo>
                      <a:pt x="0" y="1"/>
                    </a:moveTo>
                    <a:lnTo>
                      <a:pt x="1480" y="8508"/>
                    </a:lnTo>
                    <a:lnTo>
                      <a:pt x="1850" y="8323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29"/>
              <p:cNvSpPr/>
              <p:nvPr/>
            </p:nvSpPr>
            <p:spPr>
              <a:xfrm>
                <a:off x="4302425" y="5208675"/>
                <a:ext cx="60125" cy="212725"/>
              </a:xfrm>
              <a:custGeom>
                <a:rect b="b" l="l" r="r" t="t"/>
                <a:pathLst>
                  <a:path extrusionOk="0" h="8509" w="2405">
                    <a:moveTo>
                      <a:pt x="555" y="1"/>
                    </a:moveTo>
                    <a:lnTo>
                      <a:pt x="0" y="186"/>
                    </a:lnTo>
                    <a:lnTo>
                      <a:pt x="1850" y="8509"/>
                    </a:lnTo>
                    <a:lnTo>
                      <a:pt x="2405" y="8324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29"/>
              <p:cNvSpPr/>
              <p:nvPr/>
            </p:nvSpPr>
            <p:spPr>
              <a:xfrm>
                <a:off x="4385650" y="5190200"/>
                <a:ext cx="64750" cy="212700"/>
              </a:xfrm>
              <a:custGeom>
                <a:rect b="b" l="l" r="r" t="t"/>
                <a:pathLst>
                  <a:path extrusionOk="0" h="8508" w="2590">
                    <a:moveTo>
                      <a:pt x="555" y="0"/>
                    </a:moveTo>
                    <a:lnTo>
                      <a:pt x="0" y="185"/>
                    </a:lnTo>
                    <a:lnTo>
                      <a:pt x="2035" y="8508"/>
                    </a:lnTo>
                    <a:lnTo>
                      <a:pt x="2590" y="832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4468875" y="516707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370" y="0"/>
                    </a:moveTo>
                    <a:lnTo>
                      <a:pt x="1" y="185"/>
                    </a:lnTo>
                    <a:lnTo>
                      <a:pt x="2220" y="8323"/>
                    </a:lnTo>
                    <a:lnTo>
                      <a:pt x="2775" y="832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4547475" y="5143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556" y="1"/>
                    </a:moveTo>
                    <a:lnTo>
                      <a:pt x="1" y="185"/>
                    </a:lnTo>
                    <a:lnTo>
                      <a:pt x="2590" y="8323"/>
                    </a:lnTo>
                    <a:lnTo>
                      <a:pt x="3145" y="8138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29"/>
              <p:cNvSpPr/>
              <p:nvPr/>
            </p:nvSpPr>
            <p:spPr>
              <a:xfrm>
                <a:off x="4626075" y="5116200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556" y="1"/>
                    </a:moveTo>
                    <a:lnTo>
                      <a:pt x="1" y="186"/>
                    </a:lnTo>
                    <a:lnTo>
                      <a:pt x="2960" y="8139"/>
                    </a:lnTo>
                    <a:lnTo>
                      <a:pt x="3515" y="7954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29"/>
              <p:cNvSpPr/>
              <p:nvPr/>
            </p:nvSpPr>
            <p:spPr>
              <a:xfrm>
                <a:off x="4704700" y="508385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555" y="0"/>
                    </a:moveTo>
                    <a:lnTo>
                      <a:pt x="0" y="185"/>
                    </a:lnTo>
                    <a:lnTo>
                      <a:pt x="3144" y="8138"/>
                    </a:lnTo>
                    <a:lnTo>
                      <a:pt x="3699" y="7953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29"/>
              <p:cNvSpPr/>
              <p:nvPr/>
            </p:nvSpPr>
            <p:spPr>
              <a:xfrm>
                <a:off x="4783300" y="5051475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70" y="0"/>
                    </a:moveTo>
                    <a:lnTo>
                      <a:pt x="0" y="185"/>
                    </a:lnTo>
                    <a:lnTo>
                      <a:pt x="3514" y="8138"/>
                    </a:lnTo>
                    <a:lnTo>
                      <a:pt x="3884" y="776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29"/>
              <p:cNvSpPr/>
              <p:nvPr/>
            </p:nvSpPr>
            <p:spPr>
              <a:xfrm>
                <a:off x="4857275" y="50144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555" y="1"/>
                    </a:moveTo>
                    <a:lnTo>
                      <a:pt x="1" y="186"/>
                    </a:lnTo>
                    <a:lnTo>
                      <a:pt x="3884" y="7954"/>
                    </a:lnTo>
                    <a:lnTo>
                      <a:pt x="4254" y="776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29"/>
              <p:cNvSpPr/>
              <p:nvPr/>
            </p:nvSpPr>
            <p:spPr>
              <a:xfrm>
                <a:off x="4931250" y="4977500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556" y="0"/>
                    </a:moveTo>
                    <a:lnTo>
                      <a:pt x="1" y="185"/>
                    </a:lnTo>
                    <a:lnTo>
                      <a:pt x="4070" y="7768"/>
                    </a:lnTo>
                    <a:lnTo>
                      <a:pt x="4625" y="7583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29"/>
              <p:cNvSpPr/>
              <p:nvPr/>
            </p:nvSpPr>
            <p:spPr>
              <a:xfrm>
                <a:off x="5005225" y="4935875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556" y="1"/>
                    </a:moveTo>
                    <a:lnTo>
                      <a:pt x="1" y="371"/>
                    </a:lnTo>
                    <a:lnTo>
                      <a:pt x="4440" y="7769"/>
                    </a:lnTo>
                    <a:lnTo>
                      <a:pt x="4810" y="7399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>
                <a:off x="5079225" y="489427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370" y="0"/>
                    </a:moveTo>
                    <a:lnTo>
                      <a:pt x="0" y="185"/>
                    </a:lnTo>
                    <a:lnTo>
                      <a:pt x="4439" y="7583"/>
                    </a:lnTo>
                    <a:lnTo>
                      <a:pt x="4994" y="7213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>
                <a:off x="5148575" y="4848025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555" y="1"/>
                    </a:moveTo>
                    <a:lnTo>
                      <a:pt x="0" y="371"/>
                    </a:lnTo>
                    <a:lnTo>
                      <a:pt x="4809" y="7399"/>
                    </a:lnTo>
                    <a:lnTo>
                      <a:pt x="5179" y="7029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>
                <a:off x="5217925" y="4797175"/>
                <a:ext cx="138750" cy="180350"/>
              </a:xfrm>
              <a:custGeom>
                <a:rect b="b" l="l" r="r" t="t"/>
                <a:pathLst>
                  <a:path extrusionOk="0" h="7214" w="5550">
                    <a:moveTo>
                      <a:pt x="371" y="0"/>
                    </a:moveTo>
                    <a:lnTo>
                      <a:pt x="1" y="370"/>
                    </a:lnTo>
                    <a:lnTo>
                      <a:pt x="4994" y="7213"/>
                    </a:lnTo>
                    <a:lnTo>
                      <a:pt x="5549" y="7028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>
                <a:off x="5287275" y="4750925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371" y="1"/>
                    </a:moveTo>
                    <a:lnTo>
                      <a:pt x="1" y="186"/>
                    </a:lnTo>
                    <a:lnTo>
                      <a:pt x="5180" y="7029"/>
                    </a:lnTo>
                    <a:lnTo>
                      <a:pt x="5550" y="6659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>
                <a:off x="5352025" y="4695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370" y="0"/>
                    </a:moveTo>
                    <a:lnTo>
                      <a:pt x="0" y="370"/>
                    </a:lnTo>
                    <a:lnTo>
                      <a:pt x="5549" y="6843"/>
                    </a:lnTo>
                    <a:lnTo>
                      <a:pt x="5919" y="647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29"/>
              <p:cNvSpPr/>
              <p:nvPr/>
            </p:nvSpPr>
            <p:spPr>
              <a:xfrm>
                <a:off x="5416750" y="46399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186" y="1"/>
                    </a:moveTo>
                    <a:lnTo>
                      <a:pt x="1" y="371"/>
                    </a:lnTo>
                    <a:lnTo>
                      <a:pt x="5734" y="6659"/>
                    </a:lnTo>
                    <a:lnTo>
                      <a:pt x="6104" y="6474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29"/>
              <p:cNvSpPr/>
              <p:nvPr/>
            </p:nvSpPr>
            <p:spPr>
              <a:xfrm>
                <a:off x="5476875" y="45844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370" y="0"/>
                    </a:moveTo>
                    <a:lnTo>
                      <a:pt x="0" y="370"/>
                    </a:lnTo>
                    <a:lnTo>
                      <a:pt x="5918" y="6474"/>
                    </a:lnTo>
                    <a:lnTo>
                      <a:pt x="6288" y="6104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29"/>
              <p:cNvSpPr/>
              <p:nvPr/>
            </p:nvSpPr>
            <p:spPr>
              <a:xfrm>
                <a:off x="5536975" y="4524375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370" y="0"/>
                    </a:moveTo>
                    <a:lnTo>
                      <a:pt x="0" y="370"/>
                    </a:lnTo>
                    <a:lnTo>
                      <a:pt x="6104" y="6288"/>
                    </a:lnTo>
                    <a:lnTo>
                      <a:pt x="6474" y="5918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29"/>
              <p:cNvSpPr/>
              <p:nvPr/>
            </p:nvSpPr>
            <p:spPr>
              <a:xfrm>
                <a:off x="5592450" y="4464250"/>
                <a:ext cx="166500" cy="152625"/>
              </a:xfrm>
              <a:custGeom>
                <a:rect b="b" l="l" r="r" t="t"/>
                <a:pathLst>
                  <a:path extrusionOk="0" h="6105" w="6660">
                    <a:moveTo>
                      <a:pt x="371" y="1"/>
                    </a:moveTo>
                    <a:lnTo>
                      <a:pt x="1" y="371"/>
                    </a:lnTo>
                    <a:lnTo>
                      <a:pt x="6474" y="6104"/>
                    </a:lnTo>
                    <a:lnTo>
                      <a:pt x="6659" y="573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29"/>
              <p:cNvSpPr/>
              <p:nvPr/>
            </p:nvSpPr>
            <p:spPr>
              <a:xfrm>
                <a:off x="5647950" y="4399525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370" y="0"/>
                    </a:moveTo>
                    <a:lnTo>
                      <a:pt x="0" y="370"/>
                    </a:lnTo>
                    <a:lnTo>
                      <a:pt x="6658" y="5919"/>
                    </a:lnTo>
                    <a:lnTo>
                      <a:pt x="6843" y="5549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29"/>
              <p:cNvSpPr/>
              <p:nvPr/>
            </p:nvSpPr>
            <p:spPr>
              <a:xfrm>
                <a:off x="5703425" y="43347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186" y="1"/>
                    </a:moveTo>
                    <a:lnTo>
                      <a:pt x="1" y="371"/>
                    </a:lnTo>
                    <a:lnTo>
                      <a:pt x="6659" y="5550"/>
                    </a:lnTo>
                    <a:lnTo>
                      <a:pt x="7029" y="518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29"/>
              <p:cNvSpPr/>
              <p:nvPr/>
            </p:nvSpPr>
            <p:spPr>
              <a:xfrm>
                <a:off x="5754300" y="42654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185" y="1"/>
                    </a:moveTo>
                    <a:lnTo>
                      <a:pt x="0" y="371"/>
                    </a:lnTo>
                    <a:lnTo>
                      <a:pt x="6843" y="5549"/>
                    </a:lnTo>
                    <a:lnTo>
                      <a:pt x="7213" y="4994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29"/>
              <p:cNvSpPr/>
              <p:nvPr/>
            </p:nvSpPr>
            <p:spPr>
              <a:xfrm>
                <a:off x="5800525" y="419607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186" y="0"/>
                    </a:moveTo>
                    <a:lnTo>
                      <a:pt x="1" y="370"/>
                    </a:lnTo>
                    <a:lnTo>
                      <a:pt x="7029" y="5179"/>
                    </a:lnTo>
                    <a:lnTo>
                      <a:pt x="7399" y="480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29"/>
              <p:cNvSpPr/>
              <p:nvPr/>
            </p:nvSpPr>
            <p:spPr>
              <a:xfrm>
                <a:off x="5846775" y="4126725"/>
                <a:ext cx="189600" cy="124850"/>
              </a:xfrm>
              <a:custGeom>
                <a:rect b="b" l="l" r="r" t="t"/>
                <a:pathLst>
                  <a:path extrusionOk="0" h="4994" w="7584">
                    <a:moveTo>
                      <a:pt x="185" y="0"/>
                    </a:moveTo>
                    <a:lnTo>
                      <a:pt x="0" y="370"/>
                    </a:lnTo>
                    <a:lnTo>
                      <a:pt x="7213" y="4994"/>
                    </a:lnTo>
                    <a:lnTo>
                      <a:pt x="7583" y="4439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29"/>
              <p:cNvSpPr/>
              <p:nvPr/>
            </p:nvSpPr>
            <p:spPr>
              <a:xfrm>
                <a:off x="5888375" y="40527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371" y="1"/>
                    </a:moveTo>
                    <a:lnTo>
                      <a:pt x="1" y="556"/>
                    </a:lnTo>
                    <a:lnTo>
                      <a:pt x="7399" y="4810"/>
                    </a:lnTo>
                    <a:lnTo>
                      <a:pt x="7769" y="4440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9"/>
              <p:cNvSpPr/>
              <p:nvPr/>
            </p:nvSpPr>
            <p:spPr>
              <a:xfrm>
                <a:off x="5930000" y="3983375"/>
                <a:ext cx="194225" cy="111000"/>
              </a:xfrm>
              <a:custGeom>
                <a:rect b="b" l="l" r="r" t="t"/>
                <a:pathLst>
                  <a:path extrusionOk="0" h="4440" w="7769">
                    <a:moveTo>
                      <a:pt x="185" y="1"/>
                    </a:moveTo>
                    <a:lnTo>
                      <a:pt x="0" y="371"/>
                    </a:lnTo>
                    <a:lnTo>
                      <a:pt x="7583" y="4440"/>
                    </a:lnTo>
                    <a:lnTo>
                      <a:pt x="7768" y="3885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29"/>
              <p:cNvSpPr/>
              <p:nvPr/>
            </p:nvSpPr>
            <p:spPr>
              <a:xfrm>
                <a:off x="5966975" y="3904775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371" y="1"/>
                    </a:moveTo>
                    <a:lnTo>
                      <a:pt x="1" y="555"/>
                    </a:lnTo>
                    <a:lnTo>
                      <a:pt x="7769" y="4254"/>
                    </a:lnTo>
                    <a:lnTo>
                      <a:pt x="7954" y="3884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29"/>
              <p:cNvSpPr/>
              <p:nvPr/>
            </p:nvSpPr>
            <p:spPr>
              <a:xfrm>
                <a:off x="6003975" y="3830800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185" y="0"/>
                    </a:moveTo>
                    <a:lnTo>
                      <a:pt x="0" y="370"/>
                    </a:lnTo>
                    <a:lnTo>
                      <a:pt x="7768" y="3884"/>
                    </a:lnTo>
                    <a:lnTo>
                      <a:pt x="8138" y="3514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29"/>
              <p:cNvSpPr/>
              <p:nvPr/>
            </p:nvSpPr>
            <p:spPr>
              <a:xfrm>
                <a:off x="6027100" y="3724450"/>
                <a:ext cx="203475" cy="92500"/>
              </a:xfrm>
              <a:custGeom>
                <a:rect b="b" l="l" r="r" t="t"/>
                <a:pathLst>
                  <a:path extrusionOk="0" h="3700" w="8139">
                    <a:moveTo>
                      <a:pt x="185" y="0"/>
                    </a:moveTo>
                    <a:lnTo>
                      <a:pt x="0" y="555"/>
                    </a:lnTo>
                    <a:lnTo>
                      <a:pt x="7953" y="3699"/>
                    </a:lnTo>
                    <a:lnTo>
                      <a:pt x="8138" y="314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29"/>
              <p:cNvSpPr/>
              <p:nvPr/>
            </p:nvSpPr>
            <p:spPr>
              <a:xfrm>
                <a:off x="6068700" y="3673575"/>
                <a:ext cx="203475" cy="87900"/>
              </a:xfrm>
              <a:custGeom>
                <a:rect b="b" l="l" r="r" t="t"/>
                <a:pathLst>
                  <a:path extrusionOk="0" h="3516" w="8139">
                    <a:moveTo>
                      <a:pt x="186" y="1"/>
                    </a:moveTo>
                    <a:lnTo>
                      <a:pt x="1" y="556"/>
                    </a:lnTo>
                    <a:lnTo>
                      <a:pt x="7954" y="3515"/>
                    </a:lnTo>
                    <a:lnTo>
                      <a:pt x="8139" y="2960"/>
                    </a:lnTo>
                    <a:lnTo>
                      <a:pt x="18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6096450" y="3594975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185" y="1"/>
                    </a:moveTo>
                    <a:lnTo>
                      <a:pt x="1" y="556"/>
                    </a:lnTo>
                    <a:lnTo>
                      <a:pt x="8138" y="3145"/>
                    </a:lnTo>
                    <a:lnTo>
                      <a:pt x="8323" y="259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29"/>
              <p:cNvSpPr/>
              <p:nvPr/>
            </p:nvSpPr>
            <p:spPr>
              <a:xfrm>
                <a:off x="6119575" y="3516375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185" y="1"/>
                    </a:moveTo>
                    <a:lnTo>
                      <a:pt x="0" y="370"/>
                    </a:lnTo>
                    <a:lnTo>
                      <a:pt x="8323" y="2775"/>
                    </a:lnTo>
                    <a:lnTo>
                      <a:pt x="8323" y="2220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29"/>
              <p:cNvSpPr/>
              <p:nvPr/>
            </p:nvSpPr>
            <p:spPr>
              <a:xfrm>
                <a:off x="6142700" y="343315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185" y="0"/>
                    </a:moveTo>
                    <a:lnTo>
                      <a:pt x="0" y="555"/>
                    </a:lnTo>
                    <a:lnTo>
                      <a:pt x="8323" y="2590"/>
                    </a:lnTo>
                    <a:lnTo>
                      <a:pt x="8323" y="20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29"/>
              <p:cNvSpPr/>
              <p:nvPr/>
            </p:nvSpPr>
            <p:spPr>
              <a:xfrm>
                <a:off x="6161175" y="3349925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186" y="0"/>
                    </a:moveTo>
                    <a:lnTo>
                      <a:pt x="1" y="555"/>
                    </a:lnTo>
                    <a:lnTo>
                      <a:pt x="8324" y="2405"/>
                    </a:lnTo>
                    <a:lnTo>
                      <a:pt x="8509" y="185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29"/>
              <p:cNvSpPr/>
              <p:nvPr/>
            </p:nvSpPr>
            <p:spPr>
              <a:xfrm>
                <a:off x="6179675" y="3271325"/>
                <a:ext cx="212725" cy="46250"/>
              </a:xfrm>
              <a:custGeom>
                <a:rect b="b" l="l" r="r" t="t"/>
                <a:pathLst>
                  <a:path extrusionOk="0" h="1850" w="8509">
                    <a:moveTo>
                      <a:pt x="1" y="0"/>
                    </a:moveTo>
                    <a:lnTo>
                      <a:pt x="1" y="370"/>
                    </a:lnTo>
                    <a:lnTo>
                      <a:pt x="8323" y="1850"/>
                    </a:lnTo>
                    <a:lnTo>
                      <a:pt x="8508" y="14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29"/>
              <p:cNvSpPr/>
              <p:nvPr/>
            </p:nvSpPr>
            <p:spPr>
              <a:xfrm>
                <a:off x="6188925" y="3188100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185" y="0"/>
                    </a:moveTo>
                    <a:lnTo>
                      <a:pt x="1" y="370"/>
                    </a:lnTo>
                    <a:lnTo>
                      <a:pt x="8508" y="1665"/>
                    </a:lnTo>
                    <a:lnTo>
                      <a:pt x="8693" y="111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29"/>
              <p:cNvSpPr/>
              <p:nvPr/>
            </p:nvSpPr>
            <p:spPr>
              <a:xfrm>
                <a:off x="6202800" y="3104850"/>
                <a:ext cx="212725" cy="32400"/>
              </a:xfrm>
              <a:custGeom>
                <a:rect b="b" l="l" r="r" t="t"/>
                <a:pathLst>
                  <a:path extrusionOk="0" h="1296" w="8509">
                    <a:moveTo>
                      <a:pt x="0" y="1"/>
                    </a:moveTo>
                    <a:lnTo>
                      <a:pt x="0" y="371"/>
                    </a:lnTo>
                    <a:lnTo>
                      <a:pt x="8508" y="1296"/>
                    </a:lnTo>
                    <a:lnTo>
                      <a:pt x="8508" y="7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29"/>
              <p:cNvSpPr/>
              <p:nvPr/>
            </p:nvSpPr>
            <p:spPr>
              <a:xfrm>
                <a:off x="6207425" y="3017000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185" y="1"/>
                    </a:moveTo>
                    <a:lnTo>
                      <a:pt x="0" y="556"/>
                    </a:lnTo>
                    <a:lnTo>
                      <a:pt x="8693" y="1111"/>
                    </a:lnTo>
                    <a:lnTo>
                      <a:pt x="8693" y="741"/>
                    </a:lnTo>
                    <a:lnTo>
                      <a:pt x="18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9"/>
              <p:cNvSpPr/>
              <p:nvPr/>
            </p:nvSpPr>
            <p:spPr>
              <a:xfrm>
                <a:off x="6212050" y="2933775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0" y="1"/>
                    </a:moveTo>
                    <a:lnTo>
                      <a:pt x="0" y="556"/>
                    </a:lnTo>
                    <a:lnTo>
                      <a:pt x="8508" y="925"/>
                    </a:lnTo>
                    <a:lnTo>
                      <a:pt x="8693" y="37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>
                <a:off x="6216675" y="2850550"/>
                <a:ext cx="212700" cy="13900"/>
              </a:xfrm>
              <a:custGeom>
                <a:rect b="b" l="l" r="r" t="t"/>
                <a:pathLst>
                  <a:path extrusionOk="0" h="556" w="8508">
                    <a:moveTo>
                      <a:pt x="0" y="1"/>
                    </a:moveTo>
                    <a:lnTo>
                      <a:pt x="0" y="555"/>
                    </a:lnTo>
                    <a:lnTo>
                      <a:pt x="8508" y="555"/>
                    </a:lnTo>
                    <a:lnTo>
                      <a:pt x="850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9"/>
              <p:cNvSpPr/>
              <p:nvPr/>
            </p:nvSpPr>
            <p:spPr>
              <a:xfrm>
                <a:off x="6225925" y="2734950"/>
                <a:ext cx="217325" cy="23150"/>
              </a:xfrm>
              <a:custGeom>
                <a:rect b="b" l="l" r="r" t="t"/>
                <a:pathLst>
                  <a:path extrusionOk="0" h="926" w="8693">
                    <a:moveTo>
                      <a:pt x="8693" y="1"/>
                    </a:moveTo>
                    <a:lnTo>
                      <a:pt x="0" y="371"/>
                    </a:lnTo>
                    <a:lnTo>
                      <a:pt x="185" y="926"/>
                    </a:lnTo>
                    <a:lnTo>
                      <a:pt x="8693" y="556"/>
                    </a:lnTo>
                    <a:lnTo>
                      <a:pt x="869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9"/>
              <p:cNvSpPr/>
              <p:nvPr/>
            </p:nvSpPr>
            <p:spPr>
              <a:xfrm>
                <a:off x="6207425" y="2670225"/>
                <a:ext cx="217350" cy="27775"/>
              </a:xfrm>
              <a:custGeom>
                <a:rect b="b" l="l" r="r" t="t"/>
                <a:pathLst>
                  <a:path extrusionOk="0" h="1111" w="8694">
                    <a:moveTo>
                      <a:pt x="8508" y="0"/>
                    </a:moveTo>
                    <a:lnTo>
                      <a:pt x="0" y="555"/>
                    </a:lnTo>
                    <a:lnTo>
                      <a:pt x="185" y="1110"/>
                    </a:lnTo>
                    <a:lnTo>
                      <a:pt x="8693" y="370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29"/>
              <p:cNvSpPr/>
              <p:nvPr/>
            </p:nvSpPr>
            <p:spPr>
              <a:xfrm>
                <a:off x="6202800" y="2577750"/>
                <a:ext cx="212725" cy="37025"/>
              </a:xfrm>
              <a:custGeom>
                <a:rect b="b" l="l" r="r" t="t"/>
                <a:pathLst>
                  <a:path extrusionOk="0" h="1481" w="8509">
                    <a:moveTo>
                      <a:pt x="8508" y="0"/>
                    </a:moveTo>
                    <a:lnTo>
                      <a:pt x="0" y="925"/>
                    </a:lnTo>
                    <a:lnTo>
                      <a:pt x="0" y="1480"/>
                    </a:lnTo>
                    <a:lnTo>
                      <a:pt x="8508" y="555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9"/>
              <p:cNvSpPr/>
              <p:nvPr/>
            </p:nvSpPr>
            <p:spPr>
              <a:xfrm>
                <a:off x="6188925" y="2485275"/>
                <a:ext cx="217350" cy="41625"/>
              </a:xfrm>
              <a:custGeom>
                <a:rect b="b" l="l" r="r" t="t"/>
                <a:pathLst>
                  <a:path extrusionOk="0" h="1665" w="8694">
                    <a:moveTo>
                      <a:pt x="8508" y="0"/>
                    </a:moveTo>
                    <a:lnTo>
                      <a:pt x="1" y="1295"/>
                    </a:lnTo>
                    <a:lnTo>
                      <a:pt x="185" y="1665"/>
                    </a:lnTo>
                    <a:lnTo>
                      <a:pt x="8693" y="555"/>
                    </a:lnTo>
                    <a:lnTo>
                      <a:pt x="850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9"/>
              <p:cNvSpPr/>
              <p:nvPr/>
            </p:nvSpPr>
            <p:spPr>
              <a:xfrm>
                <a:off x="6179675" y="2397425"/>
                <a:ext cx="212725" cy="50875"/>
              </a:xfrm>
              <a:custGeom>
                <a:rect b="b" l="l" r="r" t="t"/>
                <a:pathLst>
                  <a:path extrusionOk="0" h="2035" w="8509">
                    <a:moveTo>
                      <a:pt x="8323" y="0"/>
                    </a:moveTo>
                    <a:lnTo>
                      <a:pt x="1" y="1480"/>
                    </a:lnTo>
                    <a:lnTo>
                      <a:pt x="1" y="2035"/>
                    </a:lnTo>
                    <a:lnTo>
                      <a:pt x="8508" y="370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9"/>
              <p:cNvSpPr/>
              <p:nvPr/>
            </p:nvSpPr>
            <p:spPr>
              <a:xfrm>
                <a:off x="6161175" y="2304950"/>
                <a:ext cx="212725" cy="60125"/>
              </a:xfrm>
              <a:custGeom>
                <a:rect b="b" l="l" r="r" t="t"/>
                <a:pathLst>
                  <a:path extrusionOk="0" h="2405" w="8509">
                    <a:moveTo>
                      <a:pt x="8324" y="0"/>
                    </a:moveTo>
                    <a:lnTo>
                      <a:pt x="1" y="1850"/>
                    </a:lnTo>
                    <a:lnTo>
                      <a:pt x="186" y="2405"/>
                    </a:lnTo>
                    <a:lnTo>
                      <a:pt x="8509" y="555"/>
                    </a:lnTo>
                    <a:lnTo>
                      <a:pt x="832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9"/>
              <p:cNvSpPr/>
              <p:nvPr/>
            </p:nvSpPr>
            <p:spPr>
              <a:xfrm>
                <a:off x="6142700" y="2217100"/>
                <a:ext cx="208075" cy="64750"/>
              </a:xfrm>
              <a:custGeom>
                <a:rect b="b" l="l" r="r" t="t"/>
                <a:pathLst>
                  <a:path extrusionOk="0" h="2590" w="8323">
                    <a:moveTo>
                      <a:pt x="8323" y="0"/>
                    </a:moveTo>
                    <a:lnTo>
                      <a:pt x="0" y="2035"/>
                    </a:lnTo>
                    <a:lnTo>
                      <a:pt x="185" y="2590"/>
                    </a:lnTo>
                    <a:lnTo>
                      <a:pt x="8323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9"/>
              <p:cNvSpPr/>
              <p:nvPr/>
            </p:nvSpPr>
            <p:spPr>
              <a:xfrm>
                <a:off x="6119575" y="2129250"/>
                <a:ext cx="208100" cy="69375"/>
              </a:xfrm>
              <a:custGeom>
                <a:rect b="b" l="l" r="r" t="t"/>
                <a:pathLst>
                  <a:path extrusionOk="0" h="2775" w="8324">
                    <a:moveTo>
                      <a:pt x="8323" y="0"/>
                    </a:moveTo>
                    <a:lnTo>
                      <a:pt x="0" y="2405"/>
                    </a:lnTo>
                    <a:lnTo>
                      <a:pt x="185" y="2774"/>
                    </a:lnTo>
                    <a:lnTo>
                      <a:pt x="8323" y="555"/>
                    </a:lnTo>
                    <a:lnTo>
                      <a:pt x="832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9"/>
              <p:cNvSpPr/>
              <p:nvPr/>
            </p:nvSpPr>
            <p:spPr>
              <a:xfrm>
                <a:off x="6096450" y="2041400"/>
                <a:ext cx="208100" cy="78625"/>
              </a:xfrm>
              <a:custGeom>
                <a:rect b="b" l="l" r="r" t="t"/>
                <a:pathLst>
                  <a:path extrusionOk="0" h="3145" w="8324">
                    <a:moveTo>
                      <a:pt x="8138" y="0"/>
                    </a:moveTo>
                    <a:lnTo>
                      <a:pt x="1" y="2589"/>
                    </a:lnTo>
                    <a:lnTo>
                      <a:pt x="185" y="3144"/>
                    </a:lnTo>
                    <a:lnTo>
                      <a:pt x="8323" y="555"/>
                    </a:lnTo>
                    <a:lnTo>
                      <a:pt x="813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9"/>
              <p:cNvSpPr/>
              <p:nvPr/>
            </p:nvSpPr>
            <p:spPr>
              <a:xfrm>
                <a:off x="6068700" y="1958150"/>
                <a:ext cx="203475" cy="83275"/>
              </a:xfrm>
              <a:custGeom>
                <a:rect b="b" l="l" r="r" t="t"/>
                <a:pathLst>
                  <a:path extrusionOk="0" h="3331" w="8139">
                    <a:moveTo>
                      <a:pt x="7954" y="1"/>
                    </a:moveTo>
                    <a:lnTo>
                      <a:pt x="1" y="2775"/>
                    </a:lnTo>
                    <a:lnTo>
                      <a:pt x="186" y="3330"/>
                    </a:lnTo>
                    <a:lnTo>
                      <a:pt x="8139" y="37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9"/>
              <p:cNvSpPr/>
              <p:nvPr/>
            </p:nvSpPr>
            <p:spPr>
              <a:xfrm>
                <a:off x="6036350" y="1870300"/>
                <a:ext cx="203450" cy="92500"/>
              </a:xfrm>
              <a:custGeom>
                <a:rect b="b" l="l" r="r" t="t"/>
                <a:pathLst>
                  <a:path extrusionOk="0" h="3700" w="8138">
                    <a:moveTo>
                      <a:pt x="7953" y="1"/>
                    </a:moveTo>
                    <a:lnTo>
                      <a:pt x="0" y="3145"/>
                    </a:lnTo>
                    <a:lnTo>
                      <a:pt x="185" y="3700"/>
                    </a:lnTo>
                    <a:lnTo>
                      <a:pt x="8138" y="556"/>
                    </a:lnTo>
                    <a:lnTo>
                      <a:pt x="795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9"/>
              <p:cNvSpPr/>
              <p:nvPr/>
            </p:nvSpPr>
            <p:spPr>
              <a:xfrm>
                <a:off x="6003975" y="1787075"/>
                <a:ext cx="203475" cy="97125"/>
              </a:xfrm>
              <a:custGeom>
                <a:rect b="b" l="l" r="r" t="t"/>
                <a:pathLst>
                  <a:path extrusionOk="0" h="3885" w="8139">
                    <a:moveTo>
                      <a:pt x="7768" y="1"/>
                    </a:moveTo>
                    <a:lnTo>
                      <a:pt x="0" y="3515"/>
                    </a:lnTo>
                    <a:lnTo>
                      <a:pt x="185" y="3885"/>
                    </a:lnTo>
                    <a:lnTo>
                      <a:pt x="8138" y="371"/>
                    </a:lnTo>
                    <a:lnTo>
                      <a:pt x="7768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>
                <a:off x="5966975" y="1703850"/>
                <a:ext cx="198850" cy="106375"/>
              </a:xfrm>
              <a:custGeom>
                <a:rect b="b" l="l" r="r" t="t"/>
                <a:pathLst>
                  <a:path extrusionOk="0" h="4255" w="7954">
                    <a:moveTo>
                      <a:pt x="7769" y="1"/>
                    </a:moveTo>
                    <a:lnTo>
                      <a:pt x="1" y="3700"/>
                    </a:lnTo>
                    <a:lnTo>
                      <a:pt x="371" y="4254"/>
                    </a:lnTo>
                    <a:lnTo>
                      <a:pt x="7954" y="371"/>
                    </a:lnTo>
                    <a:lnTo>
                      <a:pt x="776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9"/>
              <p:cNvSpPr/>
              <p:nvPr/>
            </p:nvSpPr>
            <p:spPr>
              <a:xfrm>
                <a:off x="5930000" y="1620625"/>
                <a:ext cx="194225" cy="115625"/>
              </a:xfrm>
              <a:custGeom>
                <a:rect b="b" l="l" r="r" t="t"/>
                <a:pathLst>
                  <a:path extrusionOk="0" h="4625" w="7769">
                    <a:moveTo>
                      <a:pt x="7583" y="0"/>
                    </a:moveTo>
                    <a:lnTo>
                      <a:pt x="0" y="4069"/>
                    </a:lnTo>
                    <a:lnTo>
                      <a:pt x="185" y="4624"/>
                    </a:lnTo>
                    <a:lnTo>
                      <a:pt x="7768" y="555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9"/>
              <p:cNvSpPr/>
              <p:nvPr/>
            </p:nvSpPr>
            <p:spPr>
              <a:xfrm>
                <a:off x="5888375" y="1542025"/>
                <a:ext cx="194225" cy="120250"/>
              </a:xfrm>
              <a:custGeom>
                <a:rect b="b" l="l" r="r" t="t"/>
                <a:pathLst>
                  <a:path extrusionOk="0" h="4810" w="7769">
                    <a:moveTo>
                      <a:pt x="7399" y="0"/>
                    </a:moveTo>
                    <a:lnTo>
                      <a:pt x="1" y="4254"/>
                    </a:lnTo>
                    <a:lnTo>
                      <a:pt x="371" y="4809"/>
                    </a:lnTo>
                    <a:lnTo>
                      <a:pt x="7769" y="370"/>
                    </a:lnTo>
                    <a:lnTo>
                      <a:pt x="739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>
                <a:off x="5856025" y="1458800"/>
                <a:ext cx="184975" cy="124850"/>
              </a:xfrm>
              <a:custGeom>
                <a:rect b="b" l="l" r="r" t="t"/>
                <a:pathLst>
                  <a:path extrusionOk="0" h="4994" w="7399">
                    <a:moveTo>
                      <a:pt x="7213" y="0"/>
                    </a:moveTo>
                    <a:lnTo>
                      <a:pt x="0" y="4624"/>
                    </a:lnTo>
                    <a:lnTo>
                      <a:pt x="185" y="4994"/>
                    </a:lnTo>
                    <a:lnTo>
                      <a:pt x="7398" y="555"/>
                    </a:lnTo>
                    <a:lnTo>
                      <a:pt x="7213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9"/>
              <p:cNvSpPr/>
              <p:nvPr/>
            </p:nvSpPr>
            <p:spPr>
              <a:xfrm>
                <a:off x="5800525" y="1389425"/>
                <a:ext cx="184975" cy="129500"/>
              </a:xfrm>
              <a:custGeom>
                <a:rect b="b" l="l" r="r" t="t"/>
                <a:pathLst>
                  <a:path extrusionOk="0" h="5180" w="7399">
                    <a:moveTo>
                      <a:pt x="7029" y="1"/>
                    </a:moveTo>
                    <a:lnTo>
                      <a:pt x="1" y="4625"/>
                    </a:lnTo>
                    <a:lnTo>
                      <a:pt x="371" y="5180"/>
                    </a:lnTo>
                    <a:lnTo>
                      <a:pt x="7399" y="371"/>
                    </a:lnTo>
                    <a:lnTo>
                      <a:pt x="70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9"/>
              <p:cNvSpPr/>
              <p:nvPr/>
            </p:nvSpPr>
            <p:spPr>
              <a:xfrm>
                <a:off x="5754300" y="1310825"/>
                <a:ext cx="180350" cy="138750"/>
              </a:xfrm>
              <a:custGeom>
                <a:rect b="b" l="l" r="r" t="t"/>
                <a:pathLst>
                  <a:path extrusionOk="0" h="5550" w="7214">
                    <a:moveTo>
                      <a:pt x="6843" y="1"/>
                    </a:moveTo>
                    <a:lnTo>
                      <a:pt x="0" y="5179"/>
                    </a:lnTo>
                    <a:lnTo>
                      <a:pt x="185" y="5549"/>
                    </a:lnTo>
                    <a:lnTo>
                      <a:pt x="7213" y="556"/>
                    </a:lnTo>
                    <a:lnTo>
                      <a:pt x="6843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>
                <a:off x="5703425" y="1241475"/>
                <a:ext cx="175725" cy="138750"/>
              </a:xfrm>
              <a:custGeom>
                <a:rect b="b" l="l" r="r" t="t"/>
                <a:pathLst>
                  <a:path extrusionOk="0" h="5550" w="7029">
                    <a:moveTo>
                      <a:pt x="6659" y="0"/>
                    </a:moveTo>
                    <a:lnTo>
                      <a:pt x="1" y="5179"/>
                    </a:lnTo>
                    <a:lnTo>
                      <a:pt x="186" y="5549"/>
                    </a:lnTo>
                    <a:lnTo>
                      <a:pt x="7029" y="370"/>
                    </a:lnTo>
                    <a:lnTo>
                      <a:pt x="665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>
                <a:off x="5647950" y="1167500"/>
                <a:ext cx="171100" cy="147975"/>
              </a:xfrm>
              <a:custGeom>
                <a:rect b="b" l="l" r="r" t="t"/>
                <a:pathLst>
                  <a:path extrusionOk="0" h="5919" w="6844">
                    <a:moveTo>
                      <a:pt x="6474" y="0"/>
                    </a:moveTo>
                    <a:lnTo>
                      <a:pt x="0" y="5549"/>
                    </a:lnTo>
                    <a:lnTo>
                      <a:pt x="370" y="5919"/>
                    </a:lnTo>
                    <a:lnTo>
                      <a:pt x="6843" y="370"/>
                    </a:lnTo>
                    <a:lnTo>
                      <a:pt x="647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29"/>
              <p:cNvSpPr/>
              <p:nvPr/>
            </p:nvSpPr>
            <p:spPr>
              <a:xfrm>
                <a:off x="5583200" y="1093525"/>
                <a:ext cx="166500" cy="152600"/>
              </a:xfrm>
              <a:custGeom>
                <a:rect b="b" l="l" r="r" t="t"/>
                <a:pathLst>
                  <a:path extrusionOk="0" h="6104" w="6660">
                    <a:moveTo>
                      <a:pt x="6289" y="0"/>
                    </a:moveTo>
                    <a:lnTo>
                      <a:pt x="1" y="5734"/>
                    </a:lnTo>
                    <a:lnTo>
                      <a:pt x="186" y="6103"/>
                    </a:lnTo>
                    <a:lnTo>
                      <a:pt x="6659" y="370"/>
                    </a:lnTo>
                    <a:lnTo>
                      <a:pt x="62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29"/>
              <p:cNvSpPr/>
              <p:nvPr/>
            </p:nvSpPr>
            <p:spPr>
              <a:xfrm>
                <a:off x="5536975" y="1033400"/>
                <a:ext cx="161850" cy="157225"/>
              </a:xfrm>
              <a:custGeom>
                <a:rect b="b" l="l" r="r" t="t"/>
                <a:pathLst>
                  <a:path extrusionOk="0" h="6289" w="6474">
                    <a:moveTo>
                      <a:pt x="6104" y="1"/>
                    </a:moveTo>
                    <a:lnTo>
                      <a:pt x="0" y="5919"/>
                    </a:lnTo>
                    <a:lnTo>
                      <a:pt x="370" y="6289"/>
                    </a:lnTo>
                    <a:lnTo>
                      <a:pt x="6474" y="371"/>
                    </a:lnTo>
                    <a:lnTo>
                      <a:pt x="610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9"/>
              <p:cNvSpPr/>
              <p:nvPr/>
            </p:nvSpPr>
            <p:spPr>
              <a:xfrm>
                <a:off x="5476875" y="968675"/>
                <a:ext cx="157225" cy="161850"/>
              </a:xfrm>
              <a:custGeom>
                <a:rect b="b" l="l" r="r" t="t"/>
                <a:pathLst>
                  <a:path extrusionOk="0" h="6474" w="6289">
                    <a:moveTo>
                      <a:pt x="5918" y="0"/>
                    </a:moveTo>
                    <a:lnTo>
                      <a:pt x="0" y="6104"/>
                    </a:lnTo>
                    <a:lnTo>
                      <a:pt x="370" y="6474"/>
                    </a:lnTo>
                    <a:lnTo>
                      <a:pt x="6288" y="370"/>
                    </a:lnTo>
                    <a:lnTo>
                      <a:pt x="5918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9"/>
              <p:cNvSpPr/>
              <p:nvPr/>
            </p:nvSpPr>
            <p:spPr>
              <a:xfrm>
                <a:off x="5416750" y="908550"/>
                <a:ext cx="152625" cy="166500"/>
              </a:xfrm>
              <a:custGeom>
                <a:rect b="b" l="l" r="r" t="t"/>
                <a:pathLst>
                  <a:path extrusionOk="0" h="6660" w="6105">
                    <a:moveTo>
                      <a:pt x="5549" y="1"/>
                    </a:moveTo>
                    <a:lnTo>
                      <a:pt x="1" y="6289"/>
                    </a:lnTo>
                    <a:lnTo>
                      <a:pt x="371" y="6659"/>
                    </a:lnTo>
                    <a:lnTo>
                      <a:pt x="6104" y="371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>
                <a:off x="5352025" y="848450"/>
                <a:ext cx="147975" cy="171100"/>
              </a:xfrm>
              <a:custGeom>
                <a:rect b="b" l="l" r="r" t="t"/>
                <a:pathLst>
                  <a:path extrusionOk="0" h="6844" w="5919">
                    <a:moveTo>
                      <a:pt x="5549" y="1"/>
                    </a:moveTo>
                    <a:lnTo>
                      <a:pt x="0" y="6474"/>
                    </a:lnTo>
                    <a:lnTo>
                      <a:pt x="370" y="6844"/>
                    </a:lnTo>
                    <a:lnTo>
                      <a:pt x="5919" y="186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>
                <a:off x="5287275" y="788350"/>
                <a:ext cx="138750" cy="175725"/>
              </a:xfrm>
              <a:custGeom>
                <a:rect b="b" l="l" r="r" t="t"/>
                <a:pathLst>
                  <a:path extrusionOk="0" h="7029" w="5550">
                    <a:moveTo>
                      <a:pt x="5180" y="0"/>
                    </a:moveTo>
                    <a:lnTo>
                      <a:pt x="1" y="6843"/>
                    </a:lnTo>
                    <a:lnTo>
                      <a:pt x="371" y="7028"/>
                    </a:lnTo>
                    <a:lnTo>
                      <a:pt x="5550" y="370"/>
                    </a:lnTo>
                    <a:lnTo>
                      <a:pt x="518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5217925" y="732850"/>
                <a:ext cx="134125" cy="180350"/>
              </a:xfrm>
              <a:custGeom>
                <a:rect b="b" l="l" r="r" t="t"/>
                <a:pathLst>
                  <a:path extrusionOk="0" h="7214" w="5365">
                    <a:moveTo>
                      <a:pt x="4994" y="1"/>
                    </a:moveTo>
                    <a:lnTo>
                      <a:pt x="1" y="7029"/>
                    </a:lnTo>
                    <a:lnTo>
                      <a:pt x="371" y="7214"/>
                    </a:lnTo>
                    <a:lnTo>
                      <a:pt x="5364" y="371"/>
                    </a:lnTo>
                    <a:lnTo>
                      <a:pt x="4994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5148575" y="682000"/>
                <a:ext cx="129500" cy="184975"/>
              </a:xfrm>
              <a:custGeom>
                <a:rect b="b" l="l" r="r" t="t"/>
                <a:pathLst>
                  <a:path extrusionOk="0" h="7399" w="5180">
                    <a:moveTo>
                      <a:pt x="4809" y="0"/>
                    </a:moveTo>
                    <a:lnTo>
                      <a:pt x="0" y="7213"/>
                    </a:lnTo>
                    <a:lnTo>
                      <a:pt x="555" y="7398"/>
                    </a:lnTo>
                    <a:lnTo>
                      <a:pt x="5179" y="370"/>
                    </a:lnTo>
                    <a:lnTo>
                      <a:pt x="480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5079225" y="631125"/>
                <a:ext cx="124850" cy="189600"/>
              </a:xfrm>
              <a:custGeom>
                <a:rect b="b" l="l" r="r" t="t"/>
                <a:pathLst>
                  <a:path extrusionOk="0" h="7584" w="4994">
                    <a:moveTo>
                      <a:pt x="4439" y="1"/>
                    </a:moveTo>
                    <a:lnTo>
                      <a:pt x="0" y="7399"/>
                    </a:lnTo>
                    <a:lnTo>
                      <a:pt x="370" y="7584"/>
                    </a:lnTo>
                    <a:lnTo>
                      <a:pt x="4994" y="371"/>
                    </a:lnTo>
                    <a:lnTo>
                      <a:pt x="443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>
                <a:off x="5005225" y="584900"/>
                <a:ext cx="120250" cy="194225"/>
              </a:xfrm>
              <a:custGeom>
                <a:rect b="b" l="l" r="r" t="t"/>
                <a:pathLst>
                  <a:path extrusionOk="0" h="7769" w="4810">
                    <a:moveTo>
                      <a:pt x="4440" y="0"/>
                    </a:moveTo>
                    <a:lnTo>
                      <a:pt x="1" y="7398"/>
                    </a:lnTo>
                    <a:lnTo>
                      <a:pt x="556" y="7768"/>
                    </a:lnTo>
                    <a:lnTo>
                      <a:pt x="4810" y="370"/>
                    </a:lnTo>
                    <a:lnTo>
                      <a:pt x="444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>
                <a:off x="4931250" y="543275"/>
                <a:ext cx="115625" cy="194225"/>
              </a:xfrm>
              <a:custGeom>
                <a:rect b="b" l="l" r="r" t="t"/>
                <a:pathLst>
                  <a:path extrusionOk="0" h="7769" w="4625">
                    <a:moveTo>
                      <a:pt x="4070" y="1"/>
                    </a:moveTo>
                    <a:lnTo>
                      <a:pt x="1" y="7399"/>
                    </a:lnTo>
                    <a:lnTo>
                      <a:pt x="556" y="7769"/>
                    </a:lnTo>
                    <a:lnTo>
                      <a:pt x="4625" y="186"/>
                    </a:lnTo>
                    <a:lnTo>
                      <a:pt x="40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9"/>
              <p:cNvSpPr/>
              <p:nvPr/>
            </p:nvSpPr>
            <p:spPr>
              <a:xfrm>
                <a:off x="4857275" y="501675"/>
                <a:ext cx="106375" cy="198850"/>
              </a:xfrm>
              <a:custGeom>
                <a:rect b="b" l="l" r="r" t="t"/>
                <a:pathLst>
                  <a:path extrusionOk="0" h="7954" w="4255">
                    <a:moveTo>
                      <a:pt x="3884" y="0"/>
                    </a:moveTo>
                    <a:lnTo>
                      <a:pt x="1" y="7583"/>
                    </a:lnTo>
                    <a:lnTo>
                      <a:pt x="555" y="7953"/>
                    </a:lnTo>
                    <a:lnTo>
                      <a:pt x="4254" y="185"/>
                    </a:lnTo>
                    <a:lnTo>
                      <a:pt x="388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>
                <a:off x="4783300" y="460050"/>
                <a:ext cx="97125" cy="203475"/>
              </a:xfrm>
              <a:custGeom>
                <a:rect b="b" l="l" r="r" t="t"/>
                <a:pathLst>
                  <a:path extrusionOk="0" h="8139" w="3885">
                    <a:moveTo>
                      <a:pt x="3329" y="1"/>
                    </a:moveTo>
                    <a:lnTo>
                      <a:pt x="0" y="7954"/>
                    </a:lnTo>
                    <a:lnTo>
                      <a:pt x="370" y="8139"/>
                    </a:lnTo>
                    <a:lnTo>
                      <a:pt x="3884" y="371"/>
                    </a:lnTo>
                    <a:lnTo>
                      <a:pt x="3329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>
                <a:off x="4704700" y="427700"/>
                <a:ext cx="92500" cy="203450"/>
              </a:xfrm>
              <a:custGeom>
                <a:rect b="b" l="l" r="r" t="t"/>
                <a:pathLst>
                  <a:path extrusionOk="0" h="8138" w="3700">
                    <a:moveTo>
                      <a:pt x="3329" y="0"/>
                    </a:moveTo>
                    <a:lnTo>
                      <a:pt x="0" y="7953"/>
                    </a:lnTo>
                    <a:lnTo>
                      <a:pt x="555" y="8138"/>
                    </a:lnTo>
                    <a:lnTo>
                      <a:pt x="3699" y="185"/>
                    </a:lnTo>
                    <a:lnTo>
                      <a:pt x="332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>
                <a:off x="4626075" y="395325"/>
                <a:ext cx="87900" cy="203475"/>
              </a:xfrm>
              <a:custGeom>
                <a:rect b="b" l="l" r="r" t="t"/>
                <a:pathLst>
                  <a:path extrusionOk="0" h="8139" w="3516">
                    <a:moveTo>
                      <a:pt x="2960" y="0"/>
                    </a:moveTo>
                    <a:lnTo>
                      <a:pt x="1" y="7953"/>
                    </a:lnTo>
                    <a:lnTo>
                      <a:pt x="556" y="8138"/>
                    </a:lnTo>
                    <a:lnTo>
                      <a:pt x="3515" y="185"/>
                    </a:lnTo>
                    <a:lnTo>
                      <a:pt x="296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>
                <a:off x="4547475" y="362950"/>
                <a:ext cx="78625" cy="208100"/>
              </a:xfrm>
              <a:custGeom>
                <a:rect b="b" l="l" r="r" t="t"/>
                <a:pathLst>
                  <a:path extrusionOk="0" h="8324" w="3145">
                    <a:moveTo>
                      <a:pt x="2590" y="1"/>
                    </a:moveTo>
                    <a:lnTo>
                      <a:pt x="1" y="8139"/>
                    </a:lnTo>
                    <a:lnTo>
                      <a:pt x="556" y="8324"/>
                    </a:lnTo>
                    <a:lnTo>
                      <a:pt x="3145" y="186"/>
                    </a:lnTo>
                    <a:lnTo>
                      <a:pt x="259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>
                <a:off x="4468875" y="339825"/>
                <a:ext cx="69375" cy="208100"/>
              </a:xfrm>
              <a:custGeom>
                <a:rect b="b" l="l" r="r" t="t"/>
                <a:pathLst>
                  <a:path extrusionOk="0" h="8324" w="2775">
                    <a:moveTo>
                      <a:pt x="2220" y="1"/>
                    </a:moveTo>
                    <a:lnTo>
                      <a:pt x="1" y="8139"/>
                    </a:lnTo>
                    <a:lnTo>
                      <a:pt x="370" y="8324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29"/>
              <p:cNvSpPr/>
              <p:nvPr/>
            </p:nvSpPr>
            <p:spPr>
              <a:xfrm>
                <a:off x="4385650" y="316725"/>
                <a:ext cx="64750" cy="208075"/>
              </a:xfrm>
              <a:custGeom>
                <a:rect b="b" l="l" r="r" t="t"/>
                <a:pathLst>
                  <a:path extrusionOk="0" h="8323" w="2590">
                    <a:moveTo>
                      <a:pt x="2035" y="0"/>
                    </a:moveTo>
                    <a:lnTo>
                      <a:pt x="0" y="8138"/>
                    </a:lnTo>
                    <a:lnTo>
                      <a:pt x="555" y="8323"/>
                    </a:lnTo>
                    <a:lnTo>
                      <a:pt x="259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29"/>
              <p:cNvSpPr/>
              <p:nvPr/>
            </p:nvSpPr>
            <p:spPr>
              <a:xfrm>
                <a:off x="4302425" y="293600"/>
                <a:ext cx="55500" cy="212725"/>
              </a:xfrm>
              <a:custGeom>
                <a:rect b="b" l="l" r="r" t="t"/>
                <a:pathLst>
                  <a:path extrusionOk="0" h="8509" w="2220">
                    <a:moveTo>
                      <a:pt x="1850" y="0"/>
                    </a:moveTo>
                    <a:lnTo>
                      <a:pt x="0" y="8323"/>
                    </a:lnTo>
                    <a:lnTo>
                      <a:pt x="555" y="8508"/>
                    </a:lnTo>
                    <a:lnTo>
                      <a:pt x="2220" y="185"/>
                    </a:lnTo>
                    <a:lnTo>
                      <a:pt x="185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>
                <a:off x="4223825" y="279725"/>
                <a:ext cx="46250" cy="212725"/>
              </a:xfrm>
              <a:custGeom>
                <a:rect b="b" l="l" r="r" t="t"/>
                <a:pathLst>
                  <a:path extrusionOk="0" h="8509" w="1850">
                    <a:moveTo>
                      <a:pt x="1295" y="1"/>
                    </a:moveTo>
                    <a:lnTo>
                      <a:pt x="0" y="8323"/>
                    </a:lnTo>
                    <a:lnTo>
                      <a:pt x="370" y="8508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>
                <a:off x="4140600" y="261225"/>
                <a:ext cx="41625" cy="217350"/>
              </a:xfrm>
              <a:custGeom>
                <a:rect b="b" l="l" r="r" t="t"/>
                <a:pathLst>
                  <a:path extrusionOk="0" h="8694" w="1665">
                    <a:moveTo>
                      <a:pt x="1110" y="1"/>
                    </a:moveTo>
                    <a:lnTo>
                      <a:pt x="0" y="8509"/>
                    </a:lnTo>
                    <a:lnTo>
                      <a:pt x="370" y="8693"/>
                    </a:lnTo>
                    <a:lnTo>
                      <a:pt x="1665" y="186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>
                <a:off x="4057350" y="251975"/>
                <a:ext cx="32400" cy="212725"/>
              </a:xfrm>
              <a:custGeom>
                <a:rect b="b" l="l" r="r" t="t"/>
                <a:pathLst>
                  <a:path extrusionOk="0" h="8509" w="1296">
                    <a:moveTo>
                      <a:pt x="741" y="1"/>
                    </a:moveTo>
                    <a:lnTo>
                      <a:pt x="1" y="8509"/>
                    </a:lnTo>
                    <a:lnTo>
                      <a:pt x="371" y="8509"/>
                    </a:lnTo>
                    <a:lnTo>
                      <a:pt x="129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>
                <a:off x="3969500" y="242725"/>
                <a:ext cx="27775" cy="217350"/>
              </a:xfrm>
              <a:custGeom>
                <a:rect b="b" l="l" r="r" t="t"/>
                <a:pathLst>
                  <a:path extrusionOk="0" h="8694" w="1111">
                    <a:moveTo>
                      <a:pt x="741" y="1"/>
                    </a:moveTo>
                    <a:lnTo>
                      <a:pt x="1" y="8509"/>
                    </a:lnTo>
                    <a:lnTo>
                      <a:pt x="556" y="8694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>
                <a:off x="3886275" y="238125"/>
                <a:ext cx="23150" cy="217325"/>
              </a:xfrm>
              <a:custGeom>
                <a:rect b="b" l="l" r="r" t="t"/>
                <a:pathLst>
                  <a:path extrusionOk="0" h="8693" w="926">
                    <a:moveTo>
                      <a:pt x="371" y="0"/>
                    </a:moveTo>
                    <a:lnTo>
                      <a:pt x="1" y="8693"/>
                    </a:lnTo>
                    <a:lnTo>
                      <a:pt x="556" y="8693"/>
                    </a:lnTo>
                    <a:lnTo>
                      <a:pt x="925" y="18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0" name="Google Shape;1400;p29"/>
            <p:cNvSpPr/>
            <p:nvPr/>
          </p:nvSpPr>
          <p:spPr>
            <a:xfrm>
              <a:off x="5273871" y="2319768"/>
              <a:ext cx="234624" cy="217806"/>
            </a:xfrm>
            <a:custGeom>
              <a:rect b="b" l="l" r="r" t="t"/>
              <a:pathLst>
                <a:path extrusionOk="0" h="18196" w="19601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0"/>
          <p:cNvSpPr txBox="1"/>
          <p:nvPr>
            <p:ph idx="12" type="sldNum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30"/>
          <p:cNvSpPr txBox="1"/>
          <p:nvPr>
            <p:ph type="ctrTitle"/>
          </p:nvPr>
        </p:nvSpPr>
        <p:spPr>
          <a:xfrm>
            <a:off x="1100213" y="-84995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>
                <a:solidFill>
                  <a:srgbClr val="F3F3F3"/>
                </a:solidFill>
              </a:rPr>
              <a:t>Vacuum Cleaner Agent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07" name="Google Shape;1407;p30"/>
          <p:cNvSpPr/>
          <p:nvPr/>
        </p:nvSpPr>
        <p:spPr>
          <a:xfrm>
            <a:off x="2459709" y="1124616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8" name="Google Shape;1408;p30"/>
          <p:cNvSpPr txBox="1"/>
          <p:nvPr>
            <p:ph idx="2" type="subTitle"/>
          </p:nvPr>
        </p:nvSpPr>
        <p:spPr>
          <a:xfrm>
            <a:off x="2671200" y="1695090"/>
            <a:ext cx="16932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Turn left/right: </a:t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3F3F3"/>
                </a:solidFill>
              </a:rPr>
              <a:t>p(x,y) &lt;- (x-1, y) or (x+1, y)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Move up/down:</a:t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3F3F3"/>
                </a:solidFill>
              </a:rPr>
              <a:t>p(x,y) &lt;- (x, y-1) or (x, y+1)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Suck dust:</a:t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3F3F3"/>
                </a:solidFill>
              </a:rPr>
              <a:t>floor(m, n) -= 1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Pick up:</a:t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100">
                <a:solidFill>
                  <a:srgbClr val="F3F3F3"/>
                </a:solidFill>
              </a:rPr>
              <a:t>floor(m, n) -= 2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Put down</a:t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409" name="Google Shape;1409;p30"/>
          <p:cNvSpPr txBox="1"/>
          <p:nvPr>
            <p:ph idx="4" type="ctrTitle"/>
          </p:nvPr>
        </p:nvSpPr>
        <p:spPr>
          <a:xfrm>
            <a:off x="1548300" y="13125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FFFFF"/>
                </a:solidFill>
              </a:rPr>
              <a:t>ACTIONS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0" name="Google Shape;1410;p30"/>
          <p:cNvSpPr/>
          <p:nvPr/>
        </p:nvSpPr>
        <p:spPr>
          <a:xfrm>
            <a:off x="872396" y="1525015"/>
            <a:ext cx="57896" cy="37503"/>
          </a:xfrm>
          <a:custGeom>
            <a:rect b="b" l="l" r="r" t="t"/>
            <a:pathLst>
              <a:path extrusionOk="0" h="811" w="1252">
                <a:moveTo>
                  <a:pt x="1" y="0"/>
                </a:moveTo>
                <a:lnTo>
                  <a:pt x="1" y="334"/>
                </a:lnTo>
                <a:lnTo>
                  <a:pt x="1251" y="810"/>
                </a:lnTo>
                <a:lnTo>
                  <a:pt x="1251" y="477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30"/>
          <p:cNvSpPr/>
          <p:nvPr/>
        </p:nvSpPr>
        <p:spPr>
          <a:xfrm>
            <a:off x="872396" y="1472160"/>
            <a:ext cx="57896" cy="38058"/>
          </a:xfrm>
          <a:custGeom>
            <a:rect b="b" l="l" r="r" t="t"/>
            <a:pathLst>
              <a:path extrusionOk="0" h="823" w="1252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30"/>
          <p:cNvSpPr/>
          <p:nvPr/>
        </p:nvSpPr>
        <p:spPr>
          <a:xfrm>
            <a:off x="872396" y="1367004"/>
            <a:ext cx="57896" cy="38011"/>
          </a:xfrm>
          <a:custGeom>
            <a:rect b="b" l="l" r="r" t="t"/>
            <a:pathLst>
              <a:path extrusionOk="0" h="822" w="1252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30"/>
          <p:cNvSpPr/>
          <p:nvPr/>
        </p:nvSpPr>
        <p:spPr>
          <a:xfrm>
            <a:off x="2456379" y="1120778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30"/>
          <p:cNvSpPr/>
          <p:nvPr/>
        </p:nvSpPr>
        <p:spPr>
          <a:xfrm>
            <a:off x="3781751" y="1210535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30"/>
          <p:cNvSpPr/>
          <p:nvPr/>
        </p:nvSpPr>
        <p:spPr>
          <a:xfrm flipH="1">
            <a:off x="3782325" y="3608486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30"/>
          <p:cNvSpPr/>
          <p:nvPr/>
        </p:nvSpPr>
        <p:spPr>
          <a:xfrm>
            <a:off x="2407409" y="1072316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7" name="Google Shape;1417;p30"/>
          <p:cNvCxnSpPr/>
          <p:nvPr/>
        </p:nvCxnSpPr>
        <p:spPr>
          <a:xfrm rot="10800000">
            <a:off x="2654524" y="1667921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8" name="Google Shape;1418;p30"/>
          <p:cNvSpPr/>
          <p:nvPr/>
        </p:nvSpPr>
        <p:spPr>
          <a:xfrm>
            <a:off x="274909" y="612116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30"/>
          <p:cNvSpPr txBox="1"/>
          <p:nvPr>
            <p:ph idx="2" type="subTitle"/>
          </p:nvPr>
        </p:nvSpPr>
        <p:spPr>
          <a:xfrm>
            <a:off x="486400" y="1182590"/>
            <a:ext cx="16932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Floor: </a:t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100">
                <a:solidFill>
                  <a:srgbClr val="F3F3F3"/>
                </a:solidFill>
              </a:rPr>
              <a:t>mxn board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Tile state: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100">
                <a:solidFill>
                  <a:srgbClr val="F3F3F3"/>
                </a:solidFill>
              </a:rPr>
              <a:t>board[i, j] = 0,1, 2,3,4.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1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Box position</a:t>
            </a:r>
            <a:r>
              <a:rPr b="1" lang="es" sz="11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3F3F3"/>
                </a:solidFill>
              </a:rPr>
              <a:t>(x, y) = (0,0)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20" name="Google Shape;1420;p30"/>
          <p:cNvSpPr txBox="1"/>
          <p:nvPr>
            <p:ph idx="4" type="ctrTitle"/>
          </p:nvPr>
        </p:nvSpPr>
        <p:spPr>
          <a:xfrm>
            <a:off x="-636500" y="8000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FFFFF"/>
                </a:solidFill>
              </a:rPr>
              <a:t>INITIAL STATE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1" name="Google Shape;1421;p30"/>
          <p:cNvSpPr/>
          <p:nvPr/>
        </p:nvSpPr>
        <p:spPr>
          <a:xfrm>
            <a:off x="271579" y="608278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30"/>
          <p:cNvSpPr/>
          <p:nvPr/>
        </p:nvSpPr>
        <p:spPr>
          <a:xfrm>
            <a:off x="1596951" y="698035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30"/>
          <p:cNvSpPr/>
          <p:nvPr/>
        </p:nvSpPr>
        <p:spPr>
          <a:xfrm flipH="1">
            <a:off x="1597525" y="3095986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30"/>
          <p:cNvSpPr/>
          <p:nvPr/>
        </p:nvSpPr>
        <p:spPr>
          <a:xfrm>
            <a:off x="222609" y="559816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5" name="Google Shape;1425;p30"/>
          <p:cNvCxnSpPr/>
          <p:nvPr/>
        </p:nvCxnSpPr>
        <p:spPr>
          <a:xfrm rot="10800000">
            <a:off x="469724" y="1155421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6" name="Google Shape;1426;p30"/>
          <p:cNvSpPr/>
          <p:nvPr/>
        </p:nvSpPr>
        <p:spPr>
          <a:xfrm>
            <a:off x="4632524" y="1653516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7" name="Google Shape;1427;p30"/>
          <p:cNvSpPr txBox="1"/>
          <p:nvPr>
            <p:ph idx="2" type="subTitle"/>
          </p:nvPr>
        </p:nvSpPr>
        <p:spPr>
          <a:xfrm>
            <a:off x="4996415" y="2223990"/>
            <a:ext cx="16932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1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Tile state is either clean or only has obstacle:</a:t>
            </a:r>
            <a:endParaRPr sz="1100">
              <a:solidFill>
                <a:srgbClr val="F3F3F3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s" sz="1100">
                <a:solidFill>
                  <a:srgbClr val="F3F3F3"/>
                </a:solidFill>
              </a:rPr>
              <a:t>board[i, j] = 0 or board[i, j] = 4</a:t>
            </a:r>
            <a:endParaRPr sz="1100">
              <a:solidFill>
                <a:srgbClr val="F3F3F3"/>
              </a:solidFill>
            </a:endParaRPr>
          </a:p>
        </p:txBody>
      </p:sp>
      <p:sp>
        <p:nvSpPr>
          <p:cNvPr id="1428" name="Google Shape;1428;p30"/>
          <p:cNvSpPr txBox="1"/>
          <p:nvPr>
            <p:ph idx="4" type="ctrTitle"/>
          </p:nvPr>
        </p:nvSpPr>
        <p:spPr>
          <a:xfrm>
            <a:off x="3873515" y="18414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GOAL TEST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9" name="Google Shape;1429;p30"/>
          <p:cNvSpPr/>
          <p:nvPr/>
        </p:nvSpPr>
        <p:spPr>
          <a:xfrm>
            <a:off x="4629194" y="1649678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30"/>
          <p:cNvSpPr/>
          <p:nvPr/>
        </p:nvSpPr>
        <p:spPr>
          <a:xfrm>
            <a:off x="6106966" y="1739435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30"/>
          <p:cNvSpPr/>
          <p:nvPr/>
        </p:nvSpPr>
        <p:spPr>
          <a:xfrm flipH="1">
            <a:off x="6107540" y="4137386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30"/>
          <p:cNvSpPr/>
          <p:nvPr/>
        </p:nvSpPr>
        <p:spPr>
          <a:xfrm>
            <a:off x="4580224" y="1601216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3" name="Google Shape;1433;p30"/>
          <p:cNvCxnSpPr/>
          <p:nvPr/>
        </p:nvCxnSpPr>
        <p:spPr>
          <a:xfrm rot="10800000">
            <a:off x="4827339" y="2196821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4" name="Google Shape;1434;p30"/>
          <p:cNvSpPr/>
          <p:nvPr/>
        </p:nvSpPr>
        <p:spPr>
          <a:xfrm>
            <a:off x="6975799" y="2191416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2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5" name="Google Shape;1435;p30"/>
          <p:cNvSpPr txBox="1"/>
          <p:nvPr>
            <p:ph idx="2" type="subTitle"/>
          </p:nvPr>
        </p:nvSpPr>
        <p:spPr>
          <a:xfrm>
            <a:off x="7187290" y="2761890"/>
            <a:ext cx="16932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100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Initially state: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100">
                <a:solidFill>
                  <a:srgbClr val="F3F3F3"/>
                </a:solidFill>
              </a:rPr>
              <a:t>Path Cost = 0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100">
                <a:solidFill>
                  <a:srgbClr val="F3F3F3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Next step:</a:t>
            </a:r>
            <a:r>
              <a:rPr lang="es" sz="1100">
                <a:solidFill>
                  <a:srgbClr val="F3F3F3"/>
                </a:solidFill>
              </a:rPr>
              <a:t> 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3F3F3"/>
                </a:solidFill>
              </a:rPr>
              <a:t>Step Cost = 1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100">
                <a:solidFill>
                  <a:srgbClr val="F3F3F3"/>
                </a:solidFill>
              </a:rPr>
              <a:t>Path Cost = </a:t>
            </a:r>
            <a:r>
              <a:rPr lang="es" sz="1100">
                <a:solidFill>
                  <a:srgbClr val="F3F3F3"/>
                </a:solidFill>
              </a:rPr>
              <a:t>sum of </a:t>
            </a:r>
            <a:r>
              <a:rPr lang="es" sz="1100">
                <a:solidFill>
                  <a:srgbClr val="F3F3F3"/>
                </a:solidFill>
              </a:rPr>
              <a:t>step costs</a:t>
            </a:r>
            <a:endParaRPr sz="11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100">
              <a:solidFill>
                <a:srgbClr val="F3F3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6" name="Google Shape;1436;p30"/>
          <p:cNvSpPr txBox="1"/>
          <p:nvPr>
            <p:ph idx="4" type="ctrTitle"/>
          </p:nvPr>
        </p:nvSpPr>
        <p:spPr>
          <a:xfrm>
            <a:off x="6064390" y="23793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rgbClr val="FFFFFF"/>
                </a:solidFill>
              </a:rPr>
              <a:t>PATH COST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37" name="Google Shape;1437;p30"/>
          <p:cNvSpPr/>
          <p:nvPr/>
        </p:nvSpPr>
        <p:spPr>
          <a:xfrm>
            <a:off x="6972469" y="2187578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30"/>
          <p:cNvSpPr/>
          <p:nvPr/>
        </p:nvSpPr>
        <p:spPr>
          <a:xfrm>
            <a:off x="8297841" y="2277335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30"/>
          <p:cNvSpPr/>
          <p:nvPr/>
        </p:nvSpPr>
        <p:spPr>
          <a:xfrm flipH="1">
            <a:off x="8278125" y="4675286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30"/>
          <p:cNvSpPr/>
          <p:nvPr/>
        </p:nvSpPr>
        <p:spPr>
          <a:xfrm>
            <a:off x="6923499" y="2139116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1" name="Google Shape;1441;p30"/>
          <p:cNvCxnSpPr/>
          <p:nvPr/>
        </p:nvCxnSpPr>
        <p:spPr>
          <a:xfrm rot="10800000">
            <a:off x="7170614" y="2734721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" name="Google Shape;1446;p31"/>
          <p:cNvGrpSpPr/>
          <p:nvPr/>
        </p:nvGrpSpPr>
        <p:grpSpPr>
          <a:xfrm rot="10800000">
            <a:off x="-198" y="686706"/>
            <a:ext cx="5903046" cy="1580985"/>
            <a:chOff x="2735900" y="3141850"/>
            <a:chExt cx="4615000" cy="1024950"/>
          </a:xfrm>
        </p:grpSpPr>
        <p:sp>
          <p:nvSpPr>
            <p:cNvPr id="1447" name="Google Shape;1447;p31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50" name="Google Shape;1450;p31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Product Demo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451" name="Google Shape;14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018363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31" title="video-160975901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25" y="943025"/>
            <a:ext cx="4495790" cy="3371850"/>
          </a:xfrm>
          <a:prstGeom prst="rect">
            <a:avLst/>
          </a:prstGeom>
          <a:noFill/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Google Shape;1457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4640950" y="3707800"/>
            <a:ext cx="9023774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32"/>
          <p:cNvSpPr txBox="1"/>
          <p:nvPr>
            <p:ph type="title"/>
          </p:nvPr>
        </p:nvSpPr>
        <p:spPr>
          <a:xfrm>
            <a:off x="6378225" y="706975"/>
            <a:ext cx="17286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Problem Analysis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459" name="Google Shape;1459;p32"/>
          <p:cNvPicPr preferRelativeResize="0"/>
          <p:nvPr/>
        </p:nvPicPr>
        <p:blipFill rotWithShape="1">
          <a:blip r:embed="rId4">
            <a:alphaModFix/>
          </a:blip>
          <a:srcRect b="0" l="0" r="0" t="63908"/>
          <a:stretch/>
        </p:blipFill>
        <p:spPr>
          <a:xfrm>
            <a:off x="-4772714" y="-285584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0" name="Google Shape;1460;p32"/>
          <p:cNvSpPr txBox="1"/>
          <p:nvPr>
            <p:ph idx="1" type="subTitle"/>
          </p:nvPr>
        </p:nvSpPr>
        <p:spPr>
          <a:xfrm flipH="1">
            <a:off x="5369325" y="981375"/>
            <a:ext cx="3746400" cy="20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</a:rPr>
              <a:t>* For the sake of optimizing, before moving to the next tile, the vacuum should have queried environment status so as to: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s" sz="1200">
                <a:solidFill>
                  <a:srgbClr val="F3F3F3"/>
                </a:solidFill>
              </a:rPr>
              <a:t>skip clean tiles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s" sz="1200">
                <a:solidFill>
                  <a:srgbClr val="F3F3F3"/>
                </a:solidFill>
              </a:rPr>
              <a:t>skip obstacle tiles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s" sz="1200">
                <a:solidFill>
                  <a:srgbClr val="F3F3F3"/>
                </a:solidFill>
              </a:rPr>
              <a:t>move to the nearest tile</a:t>
            </a:r>
            <a:endParaRPr sz="1200">
              <a:solidFill>
                <a:srgbClr val="F3F3F3"/>
              </a:solidFill>
            </a:endParaRPr>
          </a:p>
        </p:txBody>
      </p:sp>
      <p:pic>
        <p:nvPicPr>
          <p:cNvPr id="1461" name="Google Shape;14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92950"/>
            <a:ext cx="4960001" cy="19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525" y="2826650"/>
            <a:ext cx="980107" cy="6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675" y="1111950"/>
            <a:ext cx="692125" cy="642000"/>
          </a:xfrm>
          <a:prstGeom prst="rect">
            <a:avLst/>
          </a:prstGeom>
          <a:noFill/>
          <a:ln>
            <a:noFill/>
          </a:ln>
          <a:effectLst>
            <a:outerShdw blurRad="771525" rotWithShape="0" algn="bl" dist="57150">
              <a:srgbClr val="FFFF00">
                <a:alpha val="68000"/>
              </a:srgbClr>
            </a:outerShdw>
            <a:reflection blurRad="0" dir="5400000" dist="38100" endA="0" endPos="18000" fadeDir="5400012" kx="0" rotWithShape="0" algn="bl" stPos="0" sy="-100000" ky="0"/>
          </a:effectLst>
        </p:spPr>
      </p:pic>
      <p:pic>
        <p:nvPicPr>
          <p:cNvPr id="1464" name="Google Shape;146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6150" y="1065277"/>
            <a:ext cx="692124" cy="954621"/>
          </a:xfrm>
          <a:prstGeom prst="rect">
            <a:avLst/>
          </a:prstGeom>
          <a:noFill/>
          <a:ln>
            <a:noFill/>
          </a:ln>
          <a:effectLst>
            <a:outerShdw blurRad="771525" rotWithShape="0" algn="bl" dist="57150">
              <a:srgbClr val="CCCCCC">
                <a:alpha val="68000"/>
              </a:srgbClr>
            </a:outerShdw>
            <a:reflection blurRad="0" dir="5400000" dist="38100" endA="0" endPos="57000" fadeDir="5400012" kx="0" rotWithShape="0" algn="bl" stPos="0" sy="-100000" ky="0"/>
          </a:effectLst>
        </p:spPr>
      </p:pic>
      <p:pic>
        <p:nvPicPr>
          <p:cNvPr id="1465" name="Google Shape;146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8150" y="2486615"/>
            <a:ext cx="692125" cy="483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32"/>
          <p:cNvSpPr/>
          <p:nvPr/>
        </p:nvSpPr>
        <p:spPr>
          <a:xfrm>
            <a:off x="3533425" y="859375"/>
            <a:ext cx="1383000" cy="741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19050">
            <a:solidFill>
              <a:srgbClr val="4DFFFF"/>
            </a:solidFill>
            <a:prstDash val="solid"/>
            <a:round/>
            <a:headEnd len="sm" w="sm" type="none"/>
            <a:tailEnd len="sm" w="sm" type="none"/>
          </a:ln>
          <a:effectLst>
            <a:outerShdw blurRad="1371600" rotWithShape="0" algn="bl" dir="15960000" dist="48577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Wall-E: W</a:t>
            </a:r>
            <a:r>
              <a:rPr lang="es" sz="1100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hich tile to move to, sir?</a:t>
            </a:r>
            <a:endParaRPr sz="1100">
              <a:solidFill>
                <a:srgbClr val="FFFFFF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1467" name="Google Shape;146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10525" y="1719674"/>
            <a:ext cx="753976" cy="7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32"/>
          <p:cNvSpPr/>
          <p:nvPr/>
        </p:nvSpPr>
        <p:spPr>
          <a:xfrm>
            <a:off x="5207000" y="2993175"/>
            <a:ext cx="1769700" cy="900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19050">
            <a:solidFill>
              <a:srgbClr val="4DFFFF"/>
            </a:solidFill>
            <a:prstDash val="solid"/>
            <a:round/>
            <a:headEnd len="sm" w="sm" type="none"/>
            <a:tailEnd len="sm" w="sm" type="none"/>
          </a:ln>
          <a:effectLst>
            <a:outerShdw blurRad="1371600" rotWithShape="0" algn="bl" dir="15960000" dist="485775">
              <a:srgbClr val="00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Floyd</a:t>
            </a:r>
            <a:r>
              <a:rPr lang="es" sz="1200">
                <a:solidFill>
                  <a:srgbClr val="FFFFFF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: Don’t worry my Wall-E, I’ll help you with that.</a:t>
            </a:r>
            <a:endParaRPr sz="1100">
              <a:solidFill>
                <a:srgbClr val="FFFFFF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pic>
        <p:nvPicPr>
          <p:cNvPr id="1469" name="Google Shape;1469;p32"/>
          <p:cNvPicPr preferRelativeResize="0"/>
          <p:nvPr/>
        </p:nvPicPr>
        <p:blipFill rotWithShape="1">
          <a:blip r:embed="rId11">
            <a:alphaModFix/>
          </a:blip>
          <a:srcRect b="4767" l="5148" r="5148" t="4776"/>
          <a:stretch/>
        </p:blipFill>
        <p:spPr>
          <a:xfrm>
            <a:off x="5282225" y="4076700"/>
            <a:ext cx="828000" cy="83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0" name="Google Shape;1470;p32"/>
          <p:cNvPicPr preferRelativeResize="0"/>
          <p:nvPr/>
        </p:nvPicPr>
        <p:blipFill>
          <a:blip r:embed="rId12">
            <a:alphaModFix amt="88000"/>
          </a:blip>
          <a:stretch>
            <a:fillRect/>
          </a:stretch>
        </p:blipFill>
        <p:spPr>
          <a:xfrm>
            <a:off x="8046975" y="-510524"/>
            <a:ext cx="1097025" cy="93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32"/>
          <p:cNvSpPr txBox="1"/>
          <p:nvPr>
            <p:ph idx="4294967295" type="ctrTitle"/>
          </p:nvPr>
        </p:nvSpPr>
        <p:spPr>
          <a:xfrm>
            <a:off x="8098769" y="423057"/>
            <a:ext cx="9921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FFFF"/>
                </a:solidFill>
              </a:rPr>
              <a:t>Algorithm Description</a:t>
            </a:r>
            <a:endParaRPr sz="180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33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8100" y="-450424"/>
            <a:ext cx="1097025" cy="93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33"/>
          <p:cNvSpPr txBox="1"/>
          <p:nvPr>
            <p:ph idx="4294967295" type="ctrTitle"/>
          </p:nvPr>
        </p:nvSpPr>
        <p:spPr>
          <a:xfrm>
            <a:off x="59894" y="483157"/>
            <a:ext cx="9921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FFFF"/>
                </a:solidFill>
              </a:rPr>
              <a:t>Algorithm Description</a:t>
            </a:r>
            <a:endParaRPr sz="180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graphicFrame>
        <p:nvGraphicFramePr>
          <p:cNvPr id="1478" name="Google Shape;1478;p33"/>
          <p:cNvGraphicFramePr/>
          <p:nvPr/>
        </p:nvGraphicFramePr>
        <p:xfrm>
          <a:off x="805850" y="189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534375"/>
                <a:gridCol w="534375"/>
              </a:tblGrid>
              <a:tr h="46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46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46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9" name="Google Shape;1479;p33"/>
          <p:cNvGraphicFramePr/>
          <p:nvPr/>
        </p:nvGraphicFramePr>
        <p:xfrm>
          <a:off x="2987000" y="180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869825"/>
              </a:tblGrid>
              <a:tr h="75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80" name="Google Shape;1480;p33"/>
          <p:cNvSpPr/>
          <p:nvPr/>
        </p:nvSpPr>
        <p:spPr>
          <a:xfrm>
            <a:off x="2751225" y="1530325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1" name="Google Shape;1481;p33"/>
          <p:cNvSpPr/>
          <p:nvPr/>
        </p:nvSpPr>
        <p:spPr>
          <a:xfrm>
            <a:off x="3606113" y="1552363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2" name="Google Shape;1482;p33"/>
          <p:cNvSpPr/>
          <p:nvPr/>
        </p:nvSpPr>
        <p:spPr>
          <a:xfrm>
            <a:off x="2724525" y="3059838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3" name="Google Shape;1483;p33"/>
          <p:cNvSpPr/>
          <p:nvPr/>
        </p:nvSpPr>
        <p:spPr>
          <a:xfrm>
            <a:off x="3579413" y="3081875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4" name="Google Shape;1484;p33"/>
          <p:cNvSpPr/>
          <p:nvPr/>
        </p:nvSpPr>
        <p:spPr>
          <a:xfrm>
            <a:off x="2751225" y="2303350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5" name="Google Shape;1485;p33"/>
          <p:cNvSpPr/>
          <p:nvPr/>
        </p:nvSpPr>
        <p:spPr>
          <a:xfrm>
            <a:off x="3606113" y="2325388"/>
            <a:ext cx="531300" cy="531300"/>
          </a:xfrm>
          <a:prstGeom prst="ellipse">
            <a:avLst/>
          </a:prstGeom>
          <a:solidFill>
            <a:srgbClr val="0068E8"/>
          </a:solidFill>
          <a:ln cap="flat" cmpd="sng" w="19050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6" name="Google Shape;1486;p33"/>
          <p:cNvSpPr txBox="1"/>
          <p:nvPr>
            <p:ph type="ctrTitle"/>
          </p:nvPr>
        </p:nvSpPr>
        <p:spPr>
          <a:xfrm>
            <a:off x="5965050" y="108725"/>
            <a:ext cx="22089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Problem Analysis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87" name="Google Shape;1487;p33"/>
          <p:cNvSpPr txBox="1"/>
          <p:nvPr>
            <p:ph idx="1" type="subTitle"/>
          </p:nvPr>
        </p:nvSpPr>
        <p:spPr>
          <a:xfrm>
            <a:off x="5071425" y="713100"/>
            <a:ext cx="40725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1. Board =&gt; Graph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00E75"/>
                </a:solidFill>
              </a:rPr>
              <a:t>2. Table path: Shortest path</a:t>
            </a:r>
            <a:endParaRPr sz="1700">
              <a:solidFill>
                <a:srgbClr val="200E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00E75"/>
                </a:solidFill>
              </a:rPr>
              <a:t>   Table matrix: Path cost</a:t>
            </a:r>
            <a:endParaRPr sz="1700">
              <a:solidFill>
                <a:srgbClr val="200E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00E75"/>
                </a:solidFill>
              </a:rPr>
              <a:t>3. Updated by Floyd-Warshall</a:t>
            </a:r>
            <a:endParaRPr sz="1700">
              <a:solidFill>
                <a:srgbClr val="200E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00E75"/>
                </a:solidFill>
              </a:rPr>
              <a:t>4. At each step, determine the next tile: the nearest one</a:t>
            </a:r>
            <a:endParaRPr sz="1700">
              <a:solidFill>
                <a:srgbClr val="200E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700">
                <a:solidFill>
                  <a:srgbClr val="200E75"/>
                </a:solidFill>
              </a:rPr>
              <a:t>5. Follow the route in path.</a:t>
            </a:r>
            <a:endParaRPr sz="1700">
              <a:solidFill>
                <a:srgbClr val="200E7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3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8100" y="-450424"/>
            <a:ext cx="1097025" cy="93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34"/>
          <p:cNvSpPr txBox="1"/>
          <p:nvPr>
            <p:ph idx="4294967295" type="ctrTitle"/>
          </p:nvPr>
        </p:nvSpPr>
        <p:spPr>
          <a:xfrm>
            <a:off x="59894" y="483157"/>
            <a:ext cx="9921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1FFFF"/>
                </a:solidFill>
              </a:rPr>
              <a:t>Algorithm Description</a:t>
            </a:r>
            <a:endParaRPr sz="180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graphicFrame>
        <p:nvGraphicFramePr>
          <p:cNvPr id="1494" name="Google Shape;1494;p34"/>
          <p:cNvGraphicFramePr/>
          <p:nvPr/>
        </p:nvGraphicFramePr>
        <p:xfrm>
          <a:off x="415725" y="16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  <a:gridCol w="336675"/>
                <a:gridCol w="336675"/>
                <a:gridCol w="336675"/>
                <a:gridCol w="336675"/>
                <a:gridCol w="336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0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95" name="Google Shape;1495;p34"/>
          <p:cNvGraphicFramePr/>
          <p:nvPr/>
        </p:nvGraphicFramePr>
        <p:xfrm>
          <a:off x="415725" y="125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  <a:gridCol w="336675"/>
                <a:gridCol w="336675"/>
                <a:gridCol w="336675"/>
                <a:gridCol w="336675"/>
                <a:gridCol w="336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96" name="Google Shape;1496;p34"/>
          <p:cNvGraphicFramePr/>
          <p:nvPr/>
        </p:nvGraphicFramePr>
        <p:xfrm>
          <a:off x="23075" y="16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7" name="Google Shape;1497;p34"/>
          <p:cNvSpPr txBox="1"/>
          <p:nvPr/>
        </p:nvSpPr>
        <p:spPr>
          <a:xfrm>
            <a:off x="979050" y="3723150"/>
            <a:ext cx="1045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matrix</a:t>
            </a:r>
            <a:endParaRPr/>
          </a:p>
        </p:txBody>
      </p:sp>
      <p:graphicFrame>
        <p:nvGraphicFramePr>
          <p:cNvPr id="1498" name="Google Shape;1498;p34"/>
          <p:cNvGraphicFramePr/>
          <p:nvPr/>
        </p:nvGraphicFramePr>
        <p:xfrm>
          <a:off x="2912725" y="16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  <a:gridCol w="336675"/>
                <a:gridCol w="336675"/>
                <a:gridCol w="336675"/>
                <a:gridCol w="336675"/>
                <a:gridCol w="336675"/>
              </a:tblGrid>
              <a:tr h="35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FF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99" name="Google Shape;1499;p34"/>
          <p:cNvGraphicFramePr/>
          <p:nvPr/>
        </p:nvGraphicFramePr>
        <p:xfrm>
          <a:off x="2912725" y="125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  <a:gridCol w="336675"/>
                <a:gridCol w="336675"/>
                <a:gridCol w="336675"/>
                <a:gridCol w="336675"/>
                <a:gridCol w="336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00" name="Google Shape;1500;p34"/>
          <p:cNvGraphicFramePr/>
          <p:nvPr/>
        </p:nvGraphicFramePr>
        <p:xfrm>
          <a:off x="2544013" y="1657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{33F01786-A77A-4938-A36A-E72DE6D6A5C0}</a:tableStyleId>
              </a:tblPr>
              <a:tblGrid>
                <a:gridCol w="336675"/>
              </a:tblGrid>
              <a:tr h="35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4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11FF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6</a:t>
                      </a:r>
                      <a:endParaRPr sz="1200">
                        <a:solidFill>
                          <a:srgbClr val="11FFFF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1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1" name="Google Shape;1501;p34"/>
          <p:cNvSpPr txBox="1"/>
          <p:nvPr/>
        </p:nvSpPr>
        <p:spPr>
          <a:xfrm>
            <a:off x="3399850" y="3723225"/>
            <a:ext cx="1045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path</a:t>
            </a:r>
            <a:endParaRPr/>
          </a:p>
        </p:txBody>
      </p:sp>
      <p:sp>
        <p:nvSpPr>
          <p:cNvPr id="1502" name="Google Shape;1502;p34"/>
          <p:cNvSpPr txBox="1"/>
          <p:nvPr>
            <p:ph type="ctrTitle"/>
          </p:nvPr>
        </p:nvSpPr>
        <p:spPr>
          <a:xfrm>
            <a:off x="5965050" y="108725"/>
            <a:ext cx="22089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Problem Analysis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503" name="Google Shape;1503;p34"/>
          <p:cNvSpPr txBox="1"/>
          <p:nvPr>
            <p:ph idx="1" type="subTitle"/>
          </p:nvPr>
        </p:nvSpPr>
        <p:spPr>
          <a:xfrm>
            <a:off x="5071425" y="713100"/>
            <a:ext cx="40725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1. Board =&gt; Graph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2. Table path: Shortest path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   Table matrix: Path cost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3F3F3"/>
                </a:solidFill>
              </a:rPr>
              <a:t>3. Updated by Floyd-Warshall</a:t>
            </a:r>
            <a:endParaRPr sz="17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00E75"/>
                </a:solidFill>
              </a:rPr>
              <a:t>4. At each step, determine the next tile: the nearest one</a:t>
            </a:r>
            <a:endParaRPr sz="1700">
              <a:solidFill>
                <a:srgbClr val="200E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700">
                <a:solidFill>
                  <a:srgbClr val="200E75"/>
                </a:solidFill>
              </a:rPr>
              <a:t>5. Follow the route in path.</a:t>
            </a:r>
            <a:endParaRPr sz="1700">
              <a:solidFill>
                <a:srgbClr val="200E7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